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42614</c:v>
                </c:pt>
                <c:pt idx="1">
                  <c:v>42644</c:v>
                </c:pt>
                <c:pt idx="2">
                  <c:v>42675</c:v>
                </c:pt>
                <c:pt idx="3">
                  <c:v>42705</c:v>
                </c:pt>
                <c:pt idx="4">
                  <c:v>42736</c:v>
                </c:pt>
                <c:pt idx="5">
                  <c:v>42767</c:v>
                </c:pt>
                <c:pt idx="6">
                  <c:v>42795</c:v>
                </c:pt>
                <c:pt idx="7">
                  <c:v>42826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9089033</c:v>
                </c:pt>
                <c:pt idx="1">
                  <c:v>9097731</c:v>
                </c:pt>
                <c:pt idx="2">
                  <c:v>9115466</c:v>
                </c:pt>
                <c:pt idx="3">
                  <c:v>9131566</c:v>
                </c:pt>
                <c:pt idx="4">
                  <c:v>9149270</c:v>
                </c:pt>
                <c:pt idx="5">
                  <c:v>11092436</c:v>
                </c:pt>
                <c:pt idx="6">
                  <c:v>11098981</c:v>
                </c:pt>
                <c:pt idx="7">
                  <c:v>11088985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A3-4F34-814D-80A736649C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42614</c:v>
                </c:pt>
                <c:pt idx="1">
                  <c:v>42644</c:v>
                </c:pt>
                <c:pt idx="2">
                  <c:v>42675</c:v>
                </c:pt>
                <c:pt idx="3">
                  <c:v>42705</c:v>
                </c:pt>
                <c:pt idx="4">
                  <c:v>42736</c:v>
                </c:pt>
                <c:pt idx="5">
                  <c:v>42767</c:v>
                </c:pt>
                <c:pt idx="6">
                  <c:v>42795</c:v>
                </c:pt>
                <c:pt idx="7">
                  <c:v>42826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20279349</c:v>
                </c:pt>
                <c:pt idx="1">
                  <c:v>20327822</c:v>
                </c:pt>
                <c:pt idx="2">
                  <c:v>20452011</c:v>
                </c:pt>
                <c:pt idx="3">
                  <c:v>20551414</c:v>
                </c:pt>
                <c:pt idx="4">
                  <c:v>20594160</c:v>
                </c:pt>
                <c:pt idx="5">
                  <c:v>20643423</c:v>
                </c:pt>
                <c:pt idx="6">
                  <c:v>20684458</c:v>
                </c:pt>
                <c:pt idx="7">
                  <c:v>20685909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A3-4F34-814D-80A736649C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104976"/>
        <c:axId val="250450680"/>
      </c:lineChart>
      <c:dateAx>
        <c:axId val="246104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50680"/>
        <c:crosses val="autoZero"/>
        <c:auto val="1"/>
        <c:lblOffset val="100"/>
        <c:baseTimeUnit val="months"/>
      </c:dateAx>
      <c:valAx>
        <c:axId val="25045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0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042190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372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09/01/2016 - 04/30/2017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552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8806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571114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30080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1138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0494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09431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29963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89901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90538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5525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52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foxsports (FOX Sports)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160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fs1 (FS1)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71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nbcolympics (NBC Olympics)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2.0555%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2854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06/27/2015 - 07/27/2015</a:t>
            </a:r>
          </a:p>
        </p:txBody>
      </p:sp>
    </p:spTree>
    <p:extLst>
      <p:ext uri="{BB962C8B-B14F-4D97-AF65-F5344CB8AC3E}">
        <p14:creationId xmlns:p14="http://schemas.microsoft.com/office/powerpoint/2010/main" val="46340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2347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65390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4684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9930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7995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7199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74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45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083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554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97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70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25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70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993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66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4927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06/27/2015 - 07/27/2015</a:t>
            </a:r>
          </a:p>
        </p:txBody>
      </p:sp>
    </p:spTree>
    <p:extLst>
      <p:ext uri="{BB962C8B-B14F-4D97-AF65-F5344CB8AC3E}">
        <p14:creationId xmlns:p14="http://schemas.microsoft.com/office/powerpoint/2010/main" val="2351575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3793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79826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3832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8298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3688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6692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856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688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192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969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115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756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629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8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403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62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0420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06/27/2015 - 07/27/2015</a:t>
            </a:r>
          </a:p>
        </p:txBody>
      </p:sp>
    </p:spTree>
    <p:extLst>
      <p:ext uri="{BB962C8B-B14F-4D97-AF65-F5344CB8AC3E}">
        <p14:creationId xmlns:p14="http://schemas.microsoft.com/office/powerpoint/2010/main" val="2610282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3734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51581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9948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2365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5604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7273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11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25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70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920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66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8271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06/27/2015 - 07/27/2015</a:t>
            </a:r>
          </a:p>
        </p:txBody>
      </p:sp>
    </p:spTree>
    <p:extLst>
      <p:ext uri="{BB962C8B-B14F-4D97-AF65-F5344CB8AC3E}">
        <p14:creationId xmlns:p14="http://schemas.microsoft.com/office/powerpoint/2010/main" val="960125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326</Words>
  <Application>Microsoft Office PowerPoint</Application>
  <PresentationFormat>On-screen Show (4:3)</PresentationFormat>
  <Paragraphs>189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My Dashboard</vt:lpstr>
      <vt:lpstr>Facebook Fans Total</vt:lpstr>
      <vt:lpstr>Instagram Key Metrics Table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Administrator</dc:creator>
  <cp:lastModifiedBy>Administrator</cp:lastModifiedBy>
  <cp:revision>1</cp:revision>
  <dcterms:created xsi:type="dcterms:W3CDTF">2017-04-21T07:31:11Z</dcterms:created>
  <dcterms:modified xsi:type="dcterms:W3CDTF">2017-04-21T07:31:32Z</dcterms:modified>
</cp:coreProperties>
</file>