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35634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707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6938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017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0219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1646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3661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90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991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244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57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- 2017-04-12 18:07:20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We're live at the NYIAS, where the Civic Type R and the Civic Si are on display. Check them out.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83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- 2017-04-12 16:44:43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We're live at the reveal of our latest Clarity models in New York. Tune in now.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17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- 2017-04-12 15:15:17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live at the New York Auto Show revealing our latest Honda Clarity models now. Check them out.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01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- 2017-02-04 02:37:28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all-new redesigned #HondaCRV is taking over our cover photo for a while. Which Honda should be next?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66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- 2017-02-03 20:30:37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60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- 2017-02-03 00:56:06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#TBT to the original Honda logo, when the dream began. 
#PowerOfDreams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4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- 2017-02-02 20:39:55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#TBT to the release of the 1997 CR-V, when the dream began. #PowerOfDreams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3172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04/01/2016 - 04/17/2017</a:t>
            </a:r>
          </a:p>
        </p:txBody>
      </p:sp>
    </p:spTree>
    <p:extLst>
      <p:ext uri="{BB962C8B-B14F-4D97-AF65-F5344CB8AC3E}">
        <p14:creationId xmlns:p14="http://schemas.microsoft.com/office/powerpoint/2010/main" val="3045481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604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57240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909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581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014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51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264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350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98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85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- 2017-01-12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future of mobility is all about human connectivity and increased safety. We went to CES 2017 to show how we’re shaping the future.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- 2017-01-11 18:00:06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Stay up to date with what’s happening inside your #HondaAccord with the intelligent Multi-Information Display featuring incoming calls, songs and customizable wallpaper.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034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- 2017-01-10 22:04:45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2018 Honda Odyssey is here, making its debut at the North American International Auto Show. This vehicle is meant to keep the whole family happy.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55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- 2017-01-09 17:00:04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2018 Honda Odyssey reveal from the North American International Auto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- 2017-01-09 15:41:35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Redefining what it means to be a truck, and winning awards for doing so. The Honda Ridgeline is the 2017 North American Truck of the Year. Find out more: http://honda.us/2ivQ2EM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307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04/01/2016 - 04/17/2017</a:t>
            </a:r>
          </a:p>
        </p:txBody>
      </p:sp>
    </p:spTree>
    <p:extLst>
      <p:ext uri="{BB962C8B-B14F-4D97-AF65-F5344CB8AC3E}">
        <p14:creationId xmlns:p14="http://schemas.microsoft.com/office/powerpoint/2010/main" val="416715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8560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97470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2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3849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895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4992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727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8121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6808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91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- 2017-01-08 20:00:57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never too early to plan your next summer vacation. Leszek K. took his Odyssey to South Texas. Where are you headed this year?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43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- 2017-01-07 00:51:01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Honda’s Safe Swarm concept technology demonstrates a future where cars could communicate with each other to minimize congestion while increasing safety. We showed it off at CES 2017.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9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- 2017-01-06 17:00:07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College grads - start off your new year in style with $500 savings on a 2016 or newer Honda HR-V. honda.us/grads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1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- 2017-01-05 23:08:32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live at CES taking a look at our NeuV concept vehicle.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37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- 2017-01-05 21:06:43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live at CES 2017 exploring all the innovations from Honda for shaping the future of mobility.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82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- 2017-01-05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live for our press conference at CES 2017 to hear about the latest technologies Honda has dreamt up for the future of mobility.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922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04/01/2016 - 04/17/2017</a:t>
            </a:r>
          </a:p>
        </p:txBody>
      </p:sp>
    </p:spTree>
    <p:extLst>
      <p:ext uri="{BB962C8B-B14F-4D97-AF65-F5344CB8AC3E}">
        <p14:creationId xmlns:p14="http://schemas.microsoft.com/office/powerpoint/2010/main" val="312414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853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55718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488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1320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092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5347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8143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613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084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3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- 2016-11-15 23:30:20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live at the reveal of the 2017 Civic Si prototype.
This is the most powerful Si yet.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09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- 2016-11-01 18:49:48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Happening now: We’re live from SEMA checking out the U.S. arrival of the Type R, plus our custom Civic and Ridgeline vehicles. See what these awesome tuners created.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11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- 2016-11-01 16:55:45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live right now from SEMA as the Type R comes back to the U.S.! The wait is finally over.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28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- 2016-11-01 16:11:53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Tune in today at 10am PST where we will be live from SEMA with the Type R’s return to the U.S. shores.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1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- 2016-07-30 21:07:45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back with Graham Rahal from his home track at the Honda Indy 200 at Mid-Ohio. Tune in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64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- 2016-07-30 20:59:43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live with Graham Rahal from his home track at the Honda Indy 200 at Mid-Ohio. Tune in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2286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04/01/2016 - 04/17/2017</a:t>
            </a:r>
          </a:p>
        </p:txBody>
      </p:sp>
    </p:spTree>
    <p:extLst>
      <p:ext uri="{BB962C8B-B14F-4D97-AF65-F5344CB8AC3E}">
        <p14:creationId xmlns:p14="http://schemas.microsoft.com/office/powerpoint/2010/main" val="41451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45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39768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643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332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1933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625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3375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425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074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5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- 2016-07-30 20:14:19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Conor Daly fans, here’s your chance to ask our rising INDYCAR star a question. We’re live with Conor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673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04/01/2016 - 04/17/2017</a:t>
            </a:r>
          </a:p>
        </p:txBody>
      </p:sp>
    </p:spTree>
    <p:extLst>
      <p:ext uri="{BB962C8B-B14F-4D97-AF65-F5344CB8AC3E}">
        <p14:creationId xmlns:p14="http://schemas.microsoft.com/office/powerpoint/2010/main" val="797077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433</Words>
  <Application>Microsoft Office PowerPoint</Application>
  <PresentationFormat>On-screen Show (4:3)</PresentationFormat>
  <Paragraphs>252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Please Deleteee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2017-04-18T15:33:47Z</dcterms:created>
  <dcterms:modified xsi:type="dcterms:W3CDTF">2017-04-18T15:34:10Z</dcterms:modified>
</cp:coreProperties>
</file>