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60069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889887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49431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093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060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84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31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87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20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946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5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- 2017-04-17 15:37:37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back with new episodes all week!! Tonight: Anne Hathaway, Tony Hale, and music from Ed Sheeran!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18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- 2017-04-15 17:20:36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1998 hours before I auditioned for Saturday Night Live - I got a cheeseburger and a banana health shake (ice cream, banana and wheat germ - really healthy) from Ellen's Stardust to go. I have it once a year for good luck. They now have my name on the menu. I'm so happy to be home and I hope you enjoy the show. #FallonStylesSNL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16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- 2017-04-14 19:28:36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Easter chocolates!! Live coast to coast and Canada too!!! This Saturday 11:30. #FallonStylesSNL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14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- 2017-04-14 01:52:12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SNL is LIVE - THIS SATURDAY coast to coast for the 1st time ever!! And now CANADA is joining the party! #SNL #FallonStyles #HarryStyles #SignOfTheTimes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63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- 2017-04-12 18:03:45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Stack-o-scripts! Writing night is over. (although it never is) always forget how hard SNL works. Love these guys.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287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1008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839559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20777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896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62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613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225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04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583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35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6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- 2017-04-11 18:44:30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SNL week is starting!!! Tuesday night is writing night!!!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5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- 2017-04-06 22:49:14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 new Tonight Show - TONIGHT!!! #FallonRide #FallonTonight #GoodbyeOrlando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83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- 2017-04-06 04:22:00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Thank you guys - I love your games so much - this one is impressive.#FallonRide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77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- 2017-04-05 12:50:46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morning everyone!! Good morning @therock. Might be down for a leisurely stroll around the park. #UniversalOrlando Say...11ish? #brotherlycompetition #GiveaHug #TakeAPhoto #FallonRide #fateofthefurious #goodmorningflorida☀️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3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- 2017-04-05 12:45:15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Ragtime Gals perform a barbershop version of "Baby Got Back" https://www.youtube.com/watch?v=6O86IC6ddm8 #FallonOrlando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10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9293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7512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01206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083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246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762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12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441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553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964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- 2017-04-05 12:14:18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night I convinced Blake Shelton to take a tour of Race Through New York https://www.youtube.com/watch?v=mmWg9SO13IY #FallonRide #FallonOrlando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1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- 2017-04-04 12:31:17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our #FallonOrlando "Vacation" Cold Open from last night. https://www.youtube.com/watch?v=ac1b8Rb9MME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3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- 2017-04-03 23:45:44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show tonight!! EPIC lip sync with Shaq. 11:35 on NBC.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1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- 2017-04-03 13:04:00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Orlando shows start tonight!! Vin Diesel, a Lip Sync Battle w/ Shaquille O' Neal, Pitbull performs ft Stephen Marley &amp; more! #FallonOrlando #ShaqVsFallon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6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- 2017-03-30 17:12:50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Tonight: Louis CK, Regina King, music from Tinashe and your funniest #SpringBroke tweets!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2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- 2017-03-30 16:44:07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#FinalFour edition of Puppy Predictors! https://www.youtube.com/watch?v=MFYD0sVD99g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02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6680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588089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5980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870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512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701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618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104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526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28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7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- 2017-03-29 15:41:50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Tonight: Katie Holmes, Andrew Rannells, music from Zac Brown Band, #MarchMadness Puppy Predictors, and more!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55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- 2017-03-29 14:15:42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Lilly Singh (IISuperwomanII) and I take the Jinx Challenge https://youtu.be/Y94Z48wM0n0 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3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- 2017-03-28 14:46:48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Instant Song Challenge with Adam Levine on on Snapchat. Only there fore a few hours. https://www.snapchat.com/discover/Fallon/3594637824 #FallonSnap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04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- 2017-03-28 13:21:02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#Ew! Returns with my BFF Demi Lovato https://www.youtube.com/watch?v=tceD31h8el4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5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- 2017-03-24 12:02:53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Migos, The Roots and I perform "Bad and Boujee" using Office Supplies https://www.youtube.com/watch?v=RBZlRb5tmJY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186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8230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725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077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209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50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89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77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755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789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558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0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- 2017-03-23 14:10:38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Tonight on the show: Anthony Anderson, Rhett and Link, music from Migos and your #SpringBroke tweets!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5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- 2017-03-23 12:27:00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Whisper Challenge with John Cena! https://www.youtube.com/watch?v=LNUPxX0h1DM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19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- 2017-03-22 16:02:23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Tonight: Woody Harrelson is here, playing Water War with John Cena, plus music from Martin Garrix &amp; Dua Lipa! #FallonTonight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8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Jimmy Fallon - 2017-03-22 15:20:15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Charades with Jessica Chastain, Joe Manganiello and Black Thought  https://www.youtube.com/watch?v=6cS4KtgBHjw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78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53116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459</Words>
  <Application>Microsoft Office PowerPoint</Application>
  <PresentationFormat>On-screen Show (4:3)</PresentationFormat>
  <Paragraphs>252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Please Deleteee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2017-04-18T14:11:32Z</dcterms:created>
  <dcterms:modified xsi:type="dcterms:W3CDTF">2017-04-18T14:12:58Z</dcterms:modified>
</cp:coreProperties>
</file>