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1776093</c:v>
                </c:pt>
                <c:pt idx="1">
                  <c:v>1828368</c:v>
                </c:pt>
                <c:pt idx="2">
                  <c:v>1866439</c:v>
                </c:pt>
                <c:pt idx="3">
                  <c:v>1884740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71-48BB-A574-C11ED14D81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86040"/>
        <c:axId val="292387352"/>
      </c:lineChart>
      <c:dateAx>
        <c:axId val="292386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87352"/>
        <c:crosses val="autoZero"/>
        <c:auto val="1"/>
        <c:lblOffset val="100"/>
        <c:baseTimeUnit val="months"/>
      </c:dateAx>
      <c:valAx>
        <c:axId val="29238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8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04067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680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85145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195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8380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6762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2865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82820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5225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2051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6689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0704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42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1884740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1646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1325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069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783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Please Deleteee</vt:lpstr>
      <vt:lpstr>Facebook Key Metrics Table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2017-04-18T14:09:34Z</dcterms:created>
  <dcterms:modified xsi:type="dcterms:W3CDTF">2017-04-18T14:09:38Z</dcterms:modified>
</cp:coreProperties>
</file>