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KPI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3990016"/>
              </p:ext>
            </p:extLst>
          </p:nvPr>
        </p:nvGraphicFramePr>
        <p:xfrm>
          <a:off x="457200" y="1731963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65818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33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065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7028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679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8302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71014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7695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0922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18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0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 Default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19927407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9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90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Ford Motor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2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86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25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66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1858147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12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61307157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2243206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670343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661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4970207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159161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266611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0.17%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37.73%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109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01.02.2017 - 25.03.2017</a:t>
            </a:r>
          </a:p>
        </p:txBody>
      </p:sp>
    </p:spTree>
    <p:extLst>
      <p:ext uri="{BB962C8B-B14F-4D97-AF65-F5344CB8AC3E}">
        <p14:creationId xmlns:p14="http://schemas.microsoft.com/office/powerpoint/2010/main" val="2944672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KPI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KPI Table</dc:title>
  <dc:creator>Administrator</dc:creator>
  <cp:lastModifiedBy>Administrator</cp:lastModifiedBy>
  <cp:revision>1</cp:revision>
  <dcterms:created xsi:type="dcterms:W3CDTF">2017-04-07T18:02:51Z</dcterms:created>
  <dcterms:modified xsi:type="dcterms:W3CDTF">2017-04-07T18:03:15Z</dcterms:modified>
</cp:coreProperties>
</file>