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19816191</c:v>
                </c:pt>
                <c:pt idx="1">
                  <c:v>19817925</c:v>
                </c:pt>
                <c:pt idx="2">
                  <c:v>19819706</c:v>
                </c:pt>
                <c:pt idx="3">
                  <c:v>19821455</c:v>
                </c:pt>
                <c:pt idx="4">
                  <c:v>19822771</c:v>
                </c:pt>
                <c:pt idx="5">
                  <c:v>19824202</c:v>
                </c:pt>
                <c:pt idx="6">
                  <c:v>19825210</c:v>
                </c:pt>
                <c:pt idx="7">
                  <c:v>19826428</c:v>
                </c:pt>
                <c:pt idx="8">
                  <c:v>19827409</c:v>
                </c:pt>
                <c:pt idx="9">
                  <c:v>19828711</c:v>
                </c:pt>
                <c:pt idx="10">
                  <c:v>19829893</c:v>
                </c:pt>
                <c:pt idx="11">
                  <c:v>19831264</c:v>
                </c:pt>
                <c:pt idx="12">
                  <c:v>19832421</c:v>
                </c:pt>
                <c:pt idx="13">
                  <c:v>19833252</c:v>
                </c:pt>
                <c:pt idx="14">
                  <c:v>19834996</c:v>
                </c:pt>
                <c:pt idx="15">
                  <c:v>19835716</c:v>
                </c:pt>
                <c:pt idx="16">
                  <c:v>19837856</c:v>
                </c:pt>
                <c:pt idx="17">
                  <c:v>19839889</c:v>
                </c:pt>
                <c:pt idx="18">
                  <c:v>19840525</c:v>
                </c:pt>
                <c:pt idx="19">
                  <c:v>19841654</c:v>
                </c:pt>
                <c:pt idx="20">
                  <c:v>19843049</c:v>
                </c:pt>
                <c:pt idx="21">
                  <c:v>19844756</c:v>
                </c:pt>
                <c:pt idx="22">
                  <c:v>19846400</c:v>
                </c:pt>
                <c:pt idx="23">
                  <c:v>19847845</c:v>
                </c:pt>
                <c:pt idx="24">
                  <c:v>19849250</c:v>
                </c:pt>
                <c:pt idx="25">
                  <c:v>19850712</c:v>
                </c:pt>
                <c:pt idx="26">
                  <c:v>19851680</c:v>
                </c:pt>
                <c:pt idx="27">
                  <c:v>19852263</c:v>
                </c:pt>
                <c:pt idx="28">
                  <c:v>19853287</c:v>
                </c:pt>
                <c:pt idx="29">
                  <c:v>19854405</c:v>
                </c:pt>
                <c:pt idx="30">
                  <c:v>19855784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8D-4503-8959-AD80937DA3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55840136</c:v>
                </c:pt>
                <c:pt idx="1">
                  <c:v>55862535</c:v>
                </c:pt>
                <c:pt idx="2">
                  <c:v>55872212</c:v>
                </c:pt>
                <c:pt idx="3">
                  <c:v>55880338</c:v>
                </c:pt>
                <c:pt idx="4">
                  <c:v>55901628</c:v>
                </c:pt>
                <c:pt idx="5">
                  <c:v>55918638</c:v>
                </c:pt>
                <c:pt idx="6">
                  <c:v>55935677</c:v>
                </c:pt>
                <c:pt idx="7">
                  <c:v>55959167</c:v>
                </c:pt>
                <c:pt idx="8">
                  <c:v>55973888</c:v>
                </c:pt>
                <c:pt idx="9">
                  <c:v>55987892</c:v>
                </c:pt>
                <c:pt idx="10">
                  <c:v>55992303</c:v>
                </c:pt>
                <c:pt idx="11">
                  <c:v>56010885</c:v>
                </c:pt>
                <c:pt idx="12">
                  <c:v>56028549</c:v>
                </c:pt>
                <c:pt idx="13">
                  <c:v>56051238</c:v>
                </c:pt>
                <c:pt idx="14">
                  <c:v>56073495</c:v>
                </c:pt>
                <c:pt idx="15">
                  <c:v>56100344</c:v>
                </c:pt>
                <c:pt idx="16">
                  <c:v>56110869</c:v>
                </c:pt>
                <c:pt idx="17">
                  <c:v>56128507</c:v>
                </c:pt>
                <c:pt idx="18">
                  <c:v>56152249</c:v>
                </c:pt>
                <c:pt idx="19">
                  <c:v>56173796</c:v>
                </c:pt>
                <c:pt idx="20">
                  <c:v>56200407</c:v>
                </c:pt>
                <c:pt idx="21">
                  <c:v>56223774</c:v>
                </c:pt>
                <c:pt idx="22">
                  <c:v>56233919</c:v>
                </c:pt>
                <c:pt idx="23">
                  <c:v>56232580</c:v>
                </c:pt>
                <c:pt idx="24">
                  <c:v>56247575</c:v>
                </c:pt>
                <c:pt idx="25">
                  <c:v>56266556</c:v>
                </c:pt>
                <c:pt idx="26">
                  <c:v>56277332</c:v>
                </c:pt>
                <c:pt idx="27">
                  <c:v>56291678</c:v>
                </c:pt>
                <c:pt idx="28">
                  <c:v>56307082</c:v>
                </c:pt>
                <c:pt idx="29">
                  <c:v>56311870</c:v>
                </c:pt>
                <c:pt idx="30">
                  <c:v>56310783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8D-4503-8959-AD80937DA3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15557</c:v>
                </c:pt>
                <c:pt idx="1">
                  <c:v>15557</c:v>
                </c:pt>
                <c:pt idx="2">
                  <c:v>15561</c:v>
                </c:pt>
                <c:pt idx="3">
                  <c:v>15563</c:v>
                </c:pt>
                <c:pt idx="4">
                  <c:v>15565</c:v>
                </c:pt>
                <c:pt idx="5">
                  <c:v>15568</c:v>
                </c:pt>
                <c:pt idx="6">
                  <c:v>15575</c:v>
                </c:pt>
                <c:pt idx="7">
                  <c:v>15571</c:v>
                </c:pt>
                <c:pt idx="8">
                  <c:v>15569</c:v>
                </c:pt>
                <c:pt idx="9">
                  <c:v>15570</c:v>
                </c:pt>
                <c:pt idx="10">
                  <c:v>15570</c:v>
                </c:pt>
                <c:pt idx="11">
                  <c:v>15572</c:v>
                </c:pt>
                <c:pt idx="12">
                  <c:v>15573</c:v>
                </c:pt>
                <c:pt idx="13">
                  <c:v>15577</c:v>
                </c:pt>
                <c:pt idx="14">
                  <c:v>15575</c:v>
                </c:pt>
                <c:pt idx="15">
                  <c:v>15576</c:v>
                </c:pt>
                <c:pt idx="16">
                  <c:v>15577</c:v>
                </c:pt>
                <c:pt idx="17">
                  <c:v>15577</c:v>
                </c:pt>
                <c:pt idx="18">
                  <c:v>15578</c:v>
                </c:pt>
                <c:pt idx="19">
                  <c:v>15582</c:v>
                </c:pt>
                <c:pt idx="20">
                  <c:v>15590</c:v>
                </c:pt>
                <c:pt idx="21">
                  <c:v>15590</c:v>
                </c:pt>
                <c:pt idx="22">
                  <c:v>15592</c:v>
                </c:pt>
                <c:pt idx="23">
                  <c:v>15594</c:v>
                </c:pt>
                <c:pt idx="24">
                  <c:v>15597</c:v>
                </c:pt>
                <c:pt idx="25">
                  <c:v>15600</c:v>
                </c:pt>
                <c:pt idx="26">
                  <c:v>15603</c:v>
                </c:pt>
                <c:pt idx="27">
                  <c:v>15601</c:v>
                </c:pt>
                <c:pt idx="28">
                  <c:v>15604</c:v>
                </c:pt>
                <c:pt idx="29">
                  <c:v>15604</c:v>
                </c:pt>
                <c:pt idx="30">
                  <c:v>15607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8D-4503-8959-AD80937DA3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10850535</c:v>
                </c:pt>
                <c:pt idx="1">
                  <c:v>10851352</c:v>
                </c:pt>
                <c:pt idx="2">
                  <c:v>10851742</c:v>
                </c:pt>
                <c:pt idx="3">
                  <c:v>10851980</c:v>
                </c:pt>
                <c:pt idx="4">
                  <c:v>10852389</c:v>
                </c:pt>
                <c:pt idx="5">
                  <c:v>10853080</c:v>
                </c:pt>
                <c:pt idx="6">
                  <c:v>10854674</c:v>
                </c:pt>
                <c:pt idx="7">
                  <c:v>10856249</c:v>
                </c:pt>
                <c:pt idx="8">
                  <c:v>10858243</c:v>
                </c:pt>
                <c:pt idx="9">
                  <c:v>10860455</c:v>
                </c:pt>
                <c:pt idx="10">
                  <c:v>10861461</c:v>
                </c:pt>
                <c:pt idx="11">
                  <c:v>10862672</c:v>
                </c:pt>
                <c:pt idx="12">
                  <c:v>10863866</c:v>
                </c:pt>
                <c:pt idx="13">
                  <c:v>10864654</c:v>
                </c:pt>
                <c:pt idx="14">
                  <c:v>10868837</c:v>
                </c:pt>
                <c:pt idx="15">
                  <c:v>10871456</c:v>
                </c:pt>
                <c:pt idx="16">
                  <c:v>10872930</c:v>
                </c:pt>
                <c:pt idx="17">
                  <c:v>10875161</c:v>
                </c:pt>
                <c:pt idx="18">
                  <c:v>10878890</c:v>
                </c:pt>
                <c:pt idx="19">
                  <c:v>10882785</c:v>
                </c:pt>
                <c:pt idx="20">
                  <c:v>10885434</c:v>
                </c:pt>
                <c:pt idx="21">
                  <c:v>10888103</c:v>
                </c:pt>
                <c:pt idx="22">
                  <c:v>10891796</c:v>
                </c:pt>
                <c:pt idx="23">
                  <c:v>10895056</c:v>
                </c:pt>
                <c:pt idx="24">
                  <c:v>10898489</c:v>
                </c:pt>
                <c:pt idx="25">
                  <c:v>10902263</c:v>
                </c:pt>
                <c:pt idx="26">
                  <c:v>10903797</c:v>
                </c:pt>
                <c:pt idx="27">
                  <c:v>10905201</c:v>
                </c:pt>
                <c:pt idx="28">
                  <c:v>10906274</c:v>
                </c:pt>
                <c:pt idx="29">
                  <c:v>10907058</c:v>
                </c:pt>
                <c:pt idx="30">
                  <c:v>10907323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8D-4503-8959-AD80937DA3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20554125</c:v>
                </c:pt>
                <c:pt idx="1">
                  <c:v>20554401</c:v>
                </c:pt>
                <c:pt idx="2">
                  <c:v>20555623</c:v>
                </c:pt>
                <c:pt idx="3">
                  <c:v>20556398</c:v>
                </c:pt>
                <c:pt idx="4">
                  <c:v>20557543</c:v>
                </c:pt>
                <c:pt idx="5">
                  <c:v>20558522</c:v>
                </c:pt>
                <c:pt idx="6">
                  <c:v>20559058</c:v>
                </c:pt>
                <c:pt idx="7">
                  <c:v>20559750</c:v>
                </c:pt>
                <c:pt idx="8">
                  <c:v>20560383</c:v>
                </c:pt>
                <c:pt idx="9">
                  <c:v>20561210</c:v>
                </c:pt>
                <c:pt idx="10">
                  <c:v>20561719</c:v>
                </c:pt>
                <c:pt idx="11">
                  <c:v>20562723</c:v>
                </c:pt>
                <c:pt idx="12">
                  <c:v>20564937</c:v>
                </c:pt>
                <c:pt idx="13">
                  <c:v>20567736</c:v>
                </c:pt>
                <c:pt idx="14">
                  <c:v>20570847</c:v>
                </c:pt>
                <c:pt idx="15">
                  <c:v>20572414</c:v>
                </c:pt>
                <c:pt idx="16">
                  <c:v>20575439</c:v>
                </c:pt>
                <c:pt idx="17">
                  <c:v>20577914</c:v>
                </c:pt>
                <c:pt idx="18">
                  <c:v>20579337</c:v>
                </c:pt>
                <c:pt idx="19">
                  <c:v>20581555</c:v>
                </c:pt>
                <c:pt idx="20">
                  <c:v>20583703</c:v>
                </c:pt>
                <c:pt idx="21">
                  <c:v>20585869</c:v>
                </c:pt>
                <c:pt idx="22">
                  <c:v>20587866</c:v>
                </c:pt>
                <c:pt idx="23">
                  <c:v>20590059</c:v>
                </c:pt>
                <c:pt idx="24">
                  <c:v>20591973</c:v>
                </c:pt>
                <c:pt idx="25">
                  <c:v>20594160</c:v>
                </c:pt>
                <c:pt idx="26">
                  <c:v>20595838</c:v>
                </c:pt>
                <c:pt idx="27">
                  <c:v>20597016</c:v>
                </c:pt>
                <c:pt idx="28">
                  <c:v>20598500</c:v>
                </c:pt>
                <c:pt idx="29">
                  <c:v>20599557</c:v>
                </c:pt>
                <c:pt idx="30">
                  <c:v>20600903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8D-4503-8959-AD80937DA3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16419772</c:v>
                </c:pt>
                <c:pt idx="1">
                  <c:v>16420354</c:v>
                </c:pt>
                <c:pt idx="2">
                  <c:v>16420831</c:v>
                </c:pt>
                <c:pt idx="3">
                  <c:v>16421092</c:v>
                </c:pt>
                <c:pt idx="4">
                  <c:v>16421374</c:v>
                </c:pt>
                <c:pt idx="5">
                  <c:v>16421801</c:v>
                </c:pt>
                <c:pt idx="6">
                  <c:v>16422069</c:v>
                </c:pt>
                <c:pt idx="7">
                  <c:v>16422223</c:v>
                </c:pt>
                <c:pt idx="8">
                  <c:v>16422319</c:v>
                </c:pt>
                <c:pt idx="9">
                  <c:v>16422461</c:v>
                </c:pt>
                <c:pt idx="10">
                  <c:v>16422623</c:v>
                </c:pt>
                <c:pt idx="11">
                  <c:v>16422877</c:v>
                </c:pt>
                <c:pt idx="12">
                  <c:v>16423122</c:v>
                </c:pt>
                <c:pt idx="13">
                  <c:v>16423012</c:v>
                </c:pt>
                <c:pt idx="14">
                  <c:v>16423793</c:v>
                </c:pt>
                <c:pt idx="15">
                  <c:v>16423618</c:v>
                </c:pt>
                <c:pt idx="16">
                  <c:v>16424633</c:v>
                </c:pt>
                <c:pt idx="17">
                  <c:v>16425635</c:v>
                </c:pt>
                <c:pt idx="18">
                  <c:v>16426022</c:v>
                </c:pt>
                <c:pt idx="19">
                  <c:v>16426679</c:v>
                </c:pt>
                <c:pt idx="20">
                  <c:v>16427279</c:v>
                </c:pt>
                <c:pt idx="21">
                  <c:v>16428004</c:v>
                </c:pt>
                <c:pt idx="22">
                  <c:v>16428636</c:v>
                </c:pt>
                <c:pt idx="23">
                  <c:v>16429061</c:v>
                </c:pt>
                <c:pt idx="24">
                  <c:v>16429568</c:v>
                </c:pt>
                <c:pt idx="25">
                  <c:v>16430328</c:v>
                </c:pt>
                <c:pt idx="26">
                  <c:v>16431062</c:v>
                </c:pt>
                <c:pt idx="27">
                  <c:v>16431193</c:v>
                </c:pt>
                <c:pt idx="28">
                  <c:v>16431470</c:v>
                </c:pt>
                <c:pt idx="29">
                  <c:v>16431919</c:v>
                </c:pt>
                <c:pt idx="30">
                  <c:v>16432462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78D-4503-8959-AD80937DA31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4308517</c:v>
                </c:pt>
                <c:pt idx="1">
                  <c:v>4309660</c:v>
                </c:pt>
                <c:pt idx="2">
                  <c:v>4310479</c:v>
                </c:pt>
                <c:pt idx="3">
                  <c:v>4311249</c:v>
                </c:pt>
                <c:pt idx="4">
                  <c:v>4312105</c:v>
                </c:pt>
                <c:pt idx="5">
                  <c:v>4313710</c:v>
                </c:pt>
                <c:pt idx="6">
                  <c:v>4315098</c:v>
                </c:pt>
                <c:pt idx="7">
                  <c:v>4316303</c:v>
                </c:pt>
                <c:pt idx="8">
                  <c:v>4317370</c:v>
                </c:pt>
                <c:pt idx="9">
                  <c:v>4318502</c:v>
                </c:pt>
                <c:pt idx="10">
                  <c:v>4319805</c:v>
                </c:pt>
                <c:pt idx="11">
                  <c:v>4320357</c:v>
                </c:pt>
                <c:pt idx="12">
                  <c:v>4320889</c:v>
                </c:pt>
                <c:pt idx="13">
                  <c:v>4321545</c:v>
                </c:pt>
                <c:pt idx="14">
                  <c:v>4322312</c:v>
                </c:pt>
                <c:pt idx="15">
                  <c:v>4323162</c:v>
                </c:pt>
                <c:pt idx="16">
                  <c:v>4324209</c:v>
                </c:pt>
                <c:pt idx="17">
                  <c:v>4325192</c:v>
                </c:pt>
                <c:pt idx="18">
                  <c:v>4326148</c:v>
                </c:pt>
                <c:pt idx="19">
                  <c:v>4327228</c:v>
                </c:pt>
                <c:pt idx="20">
                  <c:v>4327970</c:v>
                </c:pt>
                <c:pt idx="21">
                  <c:v>4328563</c:v>
                </c:pt>
                <c:pt idx="22">
                  <c:v>4329236</c:v>
                </c:pt>
                <c:pt idx="23">
                  <c:v>4329952</c:v>
                </c:pt>
                <c:pt idx="24">
                  <c:v>4330737</c:v>
                </c:pt>
                <c:pt idx="25">
                  <c:v>4332481</c:v>
                </c:pt>
                <c:pt idx="26">
                  <c:v>4334474</c:v>
                </c:pt>
                <c:pt idx="27">
                  <c:v>4335626</c:v>
                </c:pt>
                <c:pt idx="28">
                  <c:v>4337211</c:v>
                </c:pt>
                <c:pt idx="29">
                  <c:v>4338956</c:v>
                </c:pt>
                <c:pt idx="30">
                  <c:v>4341018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78D-4503-8959-AD80937DA31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833776</c:v>
                </c:pt>
                <c:pt idx="1">
                  <c:v>833791</c:v>
                </c:pt>
                <c:pt idx="2">
                  <c:v>833796</c:v>
                </c:pt>
                <c:pt idx="3">
                  <c:v>834143</c:v>
                </c:pt>
                <c:pt idx="4">
                  <c:v>834173</c:v>
                </c:pt>
                <c:pt idx="5">
                  <c:v>834212</c:v>
                </c:pt>
                <c:pt idx="6">
                  <c:v>834242</c:v>
                </c:pt>
                <c:pt idx="7">
                  <c:v>834269</c:v>
                </c:pt>
                <c:pt idx="8">
                  <c:v>834243</c:v>
                </c:pt>
                <c:pt idx="9">
                  <c:v>834293</c:v>
                </c:pt>
                <c:pt idx="10">
                  <c:v>834468</c:v>
                </c:pt>
                <c:pt idx="11">
                  <c:v>834514</c:v>
                </c:pt>
                <c:pt idx="12">
                  <c:v>834563</c:v>
                </c:pt>
                <c:pt idx="13">
                  <c:v>834582</c:v>
                </c:pt>
                <c:pt idx="14">
                  <c:v>834617</c:v>
                </c:pt>
                <c:pt idx="15">
                  <c:v>834656</c:v>
                </c:pt>
                <c:pt idx="16">
                  <c:v>834684</c:v>
                </c:pt>
                <c:pt idx="17">
                  <c:v>834712</c:v>
                </c:pt>
                <c:pt idx="18">
                  <c:v>834815</c:v>
                </c:pt>
                <c:pt idx="19">
                  <c:v>834903</c:v>
                </c:pt>
                <c:pt idx="20">
                  <c:v>834975</c:v>
                </c:pt>
                <c:pt idx="21">
                  <c:v>834999</c:v>
                </c:pt>
                <c:pt idx="22">
                  <c:v>835007</c:v>
                </c:pt>
                <c:pt idx="23">
                  <c:v>835036</c:v>
                </c:pt>
                <c:pt idx="24">
                  <c:v>835169</c:v>
                </c:pt>
                <c:pt idx="25">
                  <c:v>835519</c:v>
                </c:pt>
                <c:pt idx="26">
                  <c:v>835622</c:v>
                </c:pt>
                <c:pt idx="27">
                  <c:v>835756</c:v>
                </c:pt>
                <c:pt idx="28">
                  <c:v>836024</c:v>
                </c:pt>
                <c:pt idx="29">
                  <c:v>836176</c:v>
                </c:pt>
                <c:pt idx="30">
                  <c:v>836282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78D-4503-8959-AD80937DA31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96520</c:v>
                </c:pt>
                <c:pt idx="1">
                  <c:v>96755</c:v>
                </c:pt>
                <c:pt idx="2">
                  <c:v>97093</c:v>
                </c:pt>
                <c:pt idx="3">
                  <c:v>97433</c:v>
                </c:pt>
                <c:pt idx="4">
                  <c:v>97722</c:v>
                </c:pt>
                <c:pt idx="5">
                  <c:v>97969</c:v>
                </c:pt>
                <c:pt idx="6">
                  <c:v>98211</c:v>
                </c:pt>
                <c:pt idx="7">
                  <c:v>98579</c:v>
                </c:pt>
                <c:pt idx="8">
                  <c:v>98928</c:v>
                </c:pt>
                <c:pt idx="9">
                  <c:v>99234</c:v>
                </c:pt>
                <c:pt idx="10">
                  <c:v>99492</c:v>
                </c:pt>
                <c:pt idx="11">
                  <c:v>99788</c:v>
                </c:pt>
                <c:pt idx="12">
                  <c:v>100062</c:v>
                </c:pt>
                <c:pt idx="13">
                  <c:v>100279</c:v>
                </c:pt>
                <c:pt idx="14">
                  <c:v>100491</c:v>
                </c:pt>
                <c:pt idx="15">
                  <c:v>100727</c:v>
                </c:pt>
                <c:pt idx="16">
                  <c:v>101018</c:v>
                </c:pt>
                <c:pt idx="17">
                  <c:v>101297</c:v>
                </c:pt>
                <c:pt idx="18">
                  <c:v>101530</c:v>
                </c:pt>
                <c:pt idx="19">
                  <c:v>101727</c:v>
                </c:pt>
                <c:pt idx="20">
                  <c:v>101916</c:v>
                </c:pt>
                <c:pt idx="21">
                  <c:v>102138</c:v>
                </c:pt>
                <c:pt idx="22">
                  <c:v>102329</c:v>
                </c:pt>
                <c:pt idx="23">
                  <c:v>102586</c:v>
                </c:pt>
                <c:pt idx="24">
                  <c:v>102813</c:v>
                </c:pt>
                <c:pt idx="25">
                  <c:v>103047</c:v>
                </c:pt>
                <c:pt idx="26">
                  <c:v>103198</c:v>
                </c:pt>
                <c:pt idx="27">
                  <c:v>103439</c:v>
                </c:pt>
                <c:pt idx="28">
                  <c:v>103637</c:v>
                </c:pt>
                <c:pt idx="29">
                  <c:v>103842</c:v>
                </c:pt>
                <c:pt idx="30">
                  <c:v>104096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78D-4503-8959-AD80937DA31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589236</c:v>
                </c:pt>
                <c:pt idx="1">
                  <c:v>589339</c:v>
                </c:pt>
                <c:pt idx="2">
                  <c:v>589408</c:v>
                </c:pt>
                <c:pt idx="3">
                  <c:v>589494</c:v>
                </c:pt>
                <c:pt idx="4">
                  <c:v>589582</c:v>
                </c:pt>
                <c:pt idx="5">
                  <c:v>589680</c:v>
                </c:pt>
                <c:pt idx="6">
                  <c:v>589773</c:v>
                </c:pt>
                <c:pt idx="7">
                  <c:v>589875</c:v>
                </c:pt>
                <c:pt idx="8">
                  <c:v>589960</c:v>
                </c:pt>
                <c:pt idx="9">
                  <c:v>590006</c:v>
                </c:pt>
                <c:pt idx="10">
                  <c:v>590118</c:v>
                </c:pt>
                <c:pt idx="11">
                  <c:v>590250</c:v>
                </c:pt>
                <c:pt idx="12">
                  <c:v>590399</c:v>
                </c:pt>
                <c:pt idx="13">
                  <c:v>594726</c:v>
                </c:pt>
                <c:pt idx="14">
                  <c:v>594836</c:v>
                </c:pt>
                <c:pt idx="15">
                  <c:v>725674</c:v>
                </c:pt>
                <c:pt idx="16">
                  <c:v>725750</c:v>
                </c:pt>
                <c:pt idx="17">
                  <c:v>725849</c:v>
                </c:pt>
                <c:pt idx="18">
                  <c:v>725947</c:v>
                </c:pt>
                <c:pt idx="19">
                  <c:v>726055</c:v>
                </c:pt>
                <c:pt idx="20">
                  <c:v>726123</c:v>
                </c:pt>
                <c:pt idx="21">
                  <c:v>726200</c:v>
                </c:pt>
                <c:pt idx="22">
                  <c:v>726244</c:v>
                </c:pt>
                <c:pt idx="23">
                  <c:v>726298</c:v>
                </c:pt>
                <c:pt idx="24">
                  <c:v>726434</c:v>
                </c:pt>
                <c:pt idx="25">
                  <c:v>726477</c:v>
                </c:pt>
                <c:pt idx="26">
                  <c:v>726575</c:v>
                </c:pt>
                <c:pt idx="27">
                  <c:v>726647</c:v>
                </c:pt>
                <c:pt idx="28">
                  <c:v>726723</c:v>
                </c:pt>
                <c:pt idx="29">
                  <c:v>726763</c:v>
                </c:pt>
                <c:pt idx="30">
                  <c:v>726848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78D-4503-8959-AD80937DA31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3810606</c:v>
                </c:pt>
                <c:pt idx="1">
                  <c:v>3810648</c:v>
                </c:pt>
                <c:pt idx="2">
                  <c:v>3810582</c:v>
                </c:pt>
                <c:pt idx="3">
                  <c:v>3812396</c:v>
                </c:pt>
                <c:pt idx="4">
                  <c:v>3815128</c:v>
                </c:pt>
                <c:pt idx="5">
                  <c:v>3817187</c:v>
                </c:pt>
                <c:pt idx="6">
                  <c:v>3822368</c:v>
                </c:pt>
                <c:pt idx="7">
                  <c:v>3830142</c:v>
                </c:pt>
                <c:pt idx="8">
                  <c:v>3834986</c:v>
                </c:pt>
                <c:pt idx="9">
                  <c:v>3836513</c:v>
                </c:pt>
                <c:pt idx="10">
                  <c:v>3837757</c:v>
                </c:pt>
                <c:pt idx="11">
                  <c:v>3837740</c:v>
                </c:pt>
                <c:pt idx="12">
                  <c:v>3837853</c:v>
                </c:pt>
                <c:pt idx="13">
                  <c:v>3838073</c:v>
                </c:pt>
                <c:pt idx="14">
                  <c:v>3838284</c:v>
                </c:pt>
                <c:pt idx="15">
                  <c:v>3838801</c:v>
                </c:pt>
                <c:pt idx="16">
                  <c:v>3841024</c:v>
                </c:pt>
                <c:pt idx="17">
                  <c:v>3842880</c:v>
                </c:pt>
                <c:pt idx="18">
                  <c:v>3842920</c:v>
                </c:pt>
                <c:pt idx="19">
                  <c:v>3843008</c:v>
                </c:pt>
                <c:pt idx="20">
                  <c:v>3842978</c:v>
                </c:pt>
                <c:pt idx="21">
                  <c:v>3842965</c:v>
                </c:pt>
                <c:pt idx="22">
                  <c:v>3842832</c:v>
                </c:pt>
                <c:pt idx="23">
                  <c:v>3842747</c:v>
                </c:pt>
                <c:pt idx="24">
                  <c:v>3842729</c:v>
                </c:pt>
                <c:pt idx="25">
                  <c:v>3842679</c:v>
                </c:pt>
                <c:pt idx="26">
                  <c:v>3842565</c:v>
                </c:pt>
                <c:pt idx="27">
                  <c:v>3842492</c:v>
                </c:pt>
                <c:pt idx="28">
                  <c:v>3842614</c:v>
                </c:pt>
                <c:pt idx="29">
                  <c:v>3843743</c:v>
                </c:pt>
                <c:pt idx="30">
                  <c:v>3844515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78D-4503-8959-AD80937DA31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74689857</c:v>
                </c:pt>
                <c:pt idx="1">
                  <c:v>74687842</c:v>
                </c:pt>
                <c:pt idx="2">
                  <c:v>74686848</c:v>
                </c:pt>
                <c:pt idx="3">
                  <c:v>74685129</c:v>
                </c:pt>
                <c:pt idx="4">
                  <c:v>74683159</c:v>
                </c:pt>
                <c:pt idx="5">
                  <c:v>74681440</c:v>
                </c:pt>
                <c:pt idx="6">
                  <c:v>74680269</c:v>
                </c:pt>
                <c:pt idx="7">
                  <c:v>74675587</c:v>
                </c:pt>
                <c:pt idx="8">
                  <c:v>74670873</c:v>
                </c:pt>
                <c:pt idx="9">
                  <c:v>74668568</c:v>
                </c:pt>
                <c:pt idx="10">
                  <c:v>74666487</c:v>
                </c:pt>
                <c:pt idx="11">
                  <c:v>74665922</c:v>
                </c:pt>
                <c:pt idx="12">
                  <c:v>74666396</c:v>
                </c:pt>
                <c:pt idx="13">
                  <c:v>74666041</c:v>
                </c:pt>
                <c:pt idx="14">
                  <c:v>74667266</c:v>
                </c:pt>
                <c:pt idx="15">
                  <c:v>74660453</c:v>
                </c:pt>
                <c:pt idx="16">
                  <c:v>74660049</c:v>
                </c:pt>
                <c:pt idx="17">
                  <c:v>74660014</c:v>
                </c:pt>
                <c:pt idx="18">
                  <c:v>74655584</c:v>
                </c:pt>
                <c:pt idx="19">
                  <c:v>74652774</c:v>
                </c:pt>
                <c:pt idx="20">
                  <c:v>74654466</c:v>
                </c:pt>
                <c:pt idx="21">
                  <c:v>74656804</c:v>
                </c:pt>
                <c:pt idx="22">
                  <c:v>74655055</c:v>
                </c:pt>
                <c:pt idx="23">
                  <c:v>74654086</c:v>
                </c:pt>
                <c:pt idx="24">
                  <c:v>74652371</c:v>
                </c:pt>
                <c:pt idx="25">
                  <c:v>74651319</c:v>
                </c:pt>
                <c:pt idx="26">
                  <c:v>74648937</c:v>
                </c:pt>
                <c:pt idx="27">
                  <c:v>74658617</c:v>
                </c:pt>
                <c:pt idx="28">
                  <c:v>74660170</c:v>
                </c:pt>
                <c:pt idx="29">
                  <c:v>74658357</c:v>
                </c:pt>
                <c:pt idx="30">
                  <c:v>74655387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78D-4503-8959-AD80937DA31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6747587</c:v>
                </c:pt>
                <c:pt idx="1">
                  <c:v>6748383</c:v>
                </c:pt>
                <c:pt idx="2">
                  <c:v>6749246</c:v>
                </c:pt>
                <c:pt idx="3">
                  <c:v>6749904</c:v>
                </c:pt>
                <c:pt idx="4">
                  <c:v>6750328</c:v>
                </c:pt>
                <c:pt idx="5">
                  <c:v>6750066</c:v>
                </c:pt>
                <c:pt idx="6">
                  <c:v>6750642</c:v>
                </c:pt>
                <c:pt idx="7">
                  <c:v>6751127</c:v>
                </c:pt>
                <c:pt idx="8">
                  <c:v>6751635</c:v>
                </c:pt>
                <c:pt idx="9">
                  <c:v>6752219</c:v>
                </c:pt>
                <c:pt idx="10">
                  <c:v>6752684</c:v>
                </c:pt>
                <c:pt idx="11">
                  <c:v>6753458</c:v>
                </c:pt>
                <c:pt idx="12">
                  <c:v>6754067</c:v>
                </c:pt>
                <c:pt idx="13">
                  <c:v>6754537</c:v>
                </c:pt>
                <c:pt idx="14">
                  <c:v>6755135</c:v>
                </c:pt>
                <c:pt idx="15">
                  <c:v>6755041</c:v>
                </c:pt>
                <c:pt idx="16">
                  <c:v>6755640</c:v>
                </c:pt>
                <c:pt idx="17">
                  <c:v>6756232</c:v>
                </c:pt>
                <c:pt idx="18">
                  <c:v>6756706</c:v>
                </c:pt>
                <c:pt idx="19">
                  <c:v>6756912</c:v>
                </c:pt>
                <c:pt idx="20">
                  <c:v>6757436</c:v>
                </c:pt>
                <c:pt idx="21">
                  <c:v>6758061</c:v>
                </c:pt>
                <c:pt idx="22">
                  <c:v>6758602</c:v>
                </c:pt>
                <c:pt idx="23">
                  <c:v>6759059</c:v>
                </c:pt>
                <c:pt idx="24">
                  <c:v>6759444</c:v>
                </c:pt>
                <c:pt idx="25">
                  <c:v>6759892</c:v>
                </c:pt>
                <c:pt idx="26">
                  <c:v>6760108</c:v>
                </c:pt>
                <c:pt idx="27">
                  <c:v>6760372</c:v>
                </c:pt>
                <c:pt idx="28">
                  <c:v>6760613</c:v>
                </c:pt>
                <c:pt idx="29">
                  <c:v>6761540</c:v>
                </c:pt>
                <c:pt idx="30">
                  <c:v>6762581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778D-4503-8959-AD80937DA31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332219</c:v>
                </c:pt>
                <c:pt idx="1">
                  <c:v>332305</c:v>
                </c:pt>
                <c:pt idx="2">
                  <c:v>332429</c:v>
                </c:pt>
                <c:pt idx="3">
                  <c:v>332481</c:v>
                </c:pt>
                <c:pt idx="4">
                  <c:v>332567</c:v>
                </c:pt>
                <c:pt idx="5">
                  <c:v>332648</c:v>
                </c:pt>
                <c:pt idx="6">
                  <c:v>332738</c:v>
                </c:pt>
                <c:pt idx="7">
                  <c:v>332856</c:v>
                </c:pt>
                <c:pt idx="8">
                  <c:v>332975</c:v>
                </c:pt>
                <c:pt idx="9">
                  <c:v>333073</c:v>
                </c:pt>
                <c:pt idx="10">
                  <c:v>333108</c:v>
                </c:pt>
                <c:pt idx="11">
                  <c:v>333114</c:v>
                </c:pt>
                <c:pt idx="12">
                  <c:v>333142</c:v>
                </c:pt>
                <c:pt idx="13">
                  <c:v>333281</c:v>
                </c:pt>
                <c:pt idx="14">
                  <c:v>333538</c:v>
                </c:pt>
                <c:pt idx="15">
                  <c:v>333676</c:v>
                </c:pt>
                <c:pt idx="16">
                  <c:v>333743</c:v>
                </c:pt>
                <c:pt idx="17">
                  <c:v>333830</c:v>
                </c:pt>
                <c:pt idx="18">
                  <c:v>333878</c:v>
                </c:pt>
                <c:pt idx="19">
                  <c:v>333946</c:v>
                </c:pt>
                <c:pt idx="20">
                  <c:v>334006</c:v>
                </c:pt>
                <c:pt idx="21">
                  <c:v>334140</c:v>
                </c:pt>
                <c:pt idx="22">
                  <c:v>334320</c:v>
                </c:pt>
                <c:pt idx="23">
                  <c:v>334411</c:v>
                </c:pt>
                <c:pt idx="24">
                  <c:v>334448</c:v>
                </c:pt>
                <c:pt idx="25">
                  <c:v>334494</c:v>
                </c:pt>
                <c:pt idx="26">
                  <c:v>334545</c:v>
                </c:pt>
                <c:pt idx="27">
                  <c:v>334621</c:v>
                </c:pt>
                <c:pt idx="28">
                  <c:v>334790</c:v>
                </c:pt>
                <c:pt idx="29">
                  <c:v>334959</c:v>
                </c:pt>
                <c:pt idx="30">
                  <c:v>335130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78D-4503-8959-AD80937DA31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4403312</c:v>
                </c:pt>
                <c:pt idx="1">
                  <c:v>4402980</c:v>
                </c:pt>
                <c:pt idx="2">
                  <c:v>4402866</c:v>
                </c:pt>
                <c:pt idx="3">
                  <c:v>4402491</c:v>
                </c:pt>
                <c:pt idx="4">
                  <c:v>4402196</c:v>
                </c:pt>
                <c:pt idx="5">
                  <c:v>4402106</c:v>
                </c:pt>
                <c:pt idx="6">
                  <c:v>4401801</c:v>
                </c:pt>
                <c:pt idx="7">
                  <c:v>4401658</c:v>
                </c:pt>
                <c:pt idx="8">
                  <c:v>4401470</c:v>
                </c:pt>
                <c:pt idx="9">
                  <c:v>4401289</c:v>
                </c:pt>
                <c:pt idx="10">
                  <c:v>4401079</c:v>
                </c:pt>
                <c:pt idx="11">
                  <c:v>4400901</c:v>
                </c:pt>
                <c:pt idx="12">
                  <c:v>4400731</c:v>
                </c:pt>
                <c:pt idx="13">
                  <c:v>4400567</c:v>
                </c:pt>
                <c:pt idx="14">
                  <c:v>4400437</c:v>
                </c:pt>
                <c:pt idx="15">
                  <c:v>4400108</c:v>
                </c:pt>
                <c:pt idx="16">
                  <c:v>4399830</c:v>
                </c:pt>
                <c:pt idx="17">
                  <c:v>4399608</c:v>
                </c:pt>
                <c:pt idx="18">
                  <c:v>4399395</c:v>
                </c:pt>
                <c:pt idx="19">
                  <c:v>4399148</c:v>
                </c:pt>
                <c:pt idx="20">
                  <c:v>4398944</c:v>
                </c:pt>
                <c:pt idx="21">
                  <c:v>4398771</c:v>
                </c:pt>
                <c:pt idx="22">
                  <c:v>4398488</c:v>
                </c:pt>
                <c:pt idx="23">
                  <c:v>4398259</c:v>
                </c:pt>
                <c:pt idx="24">
                  <c:v>4398047</c:v>
                </c:pt>
                <c:pt idx="25">
                  <c:v>4397809</c:v>
                </c:pt>
                <c:pt idx="26">
                  <c:v>4397526</c:v>
                </c:pt>
                <c:pt idx="27">
                  <c:v>4397174</c:v>
                </c:pt>
                <c:pt idx="28">
                  <c:v>4396864</c:v>
                </c:pt>
                <c:pt idx="29">
                  <c:v>4396673</c:v>
                </c:pt>
                <c:pt idx="30">
                  <c:v>4396471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78D-4503-8959-AD80937DA31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1111791</c:v>
                </c:pt>
                <c:pt idx="1">
                  <c:v>1111857</c:v>
                </c:pt>
                <c:pt idx="2">
                  <c:v>1111933</c:v>
                </c:pt>
                <c:pt idx="3">
                  <c:v>1112057</c:v>
                </c:pt>
                <c:pt idx="4">
                  <c:v>1112890</c:v>
                </c:pt>
                <c:pt idx="5">
                  <c:v>1113768</c:v>
                </c:pt>
                <c:pt idx="6">
                  <c:v>1114518</c:v>
                </c:pt>
                <c:pt idx="7">
                  <c:v>1115259</c:v>
                </c:pt>
                <c:pt idx="8">
                  <c:v>1115890</c:v>
                </c:pt>
                <c:pt idx="9">
                  <c:v>1116517</c:v>
                </c:pt>
                <c:pt idx="10">
                  <c:v>1117144</c:v>
                </c:pt>
                <c:pt idx="11">
                  <c:v>1117808</c:v>
                </c:pt>
                <c:pt idx="12">
                  <c:v>1118446</c:v>
                </c:pt>
                <c:pt idx="13">
                  <c:v>1119102</c:v>
                </c:pt>
                <c:pt idx="14">
                  <c:v>1119670</c:v>
                </c:pt>
                <c:pt idx="15">
                  <c:v>1120197</c:v>
                </c:pt>
                <c:pt idx="16">
                  <c:v>1120724</c:v>
                </c:pt>
                <c:pt idx="17">
                  <c:v>1121278</c:v>
                </c:pt>
                <c:pt idx="18">
                  <c:v>1121817</c:v>
                </c:pt>
                <c:pt idx="19">
                  <c:v>1122343</c:v>
                </c:pt>
                <c:pt idx="20">
                  <c:v>1123061</c:v>
                </c:pt>
                <c:pt idx="21">
                  <c:v>1123887</c:v>
                </c:pt>
                <c:pt idx="22">
                  <c:v>1124658</c:v>
                </c:pt>
                <c:pt idx="23">
                  <c:v>1125317</c:v>
                </c:pt>
                <c:pt idx="24">
                  <c:v>1126069</c:v>
                </c:pt>
                <c:pt idx="25">
                  <c:v>1126727</c:v>
                </c:pt>
                <c:pt idx="26">
                  <c:v>1126887</c:v>
                </c:pt>
                <c:pt idx="27">
                  <c:v>1127164</c:v>
                </c:pt>
                <c:pt idx="28">
                  <c:v>1127279</c:v>
                </c:pt>
                <c:pt idx="29">
                  <c:v>1127390</c:v>
                </c:pt>
                <c:pt idx="30">
                  <c:v>1127445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778D-4503-8959-AD80937DA31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5280487</c:v>
                </c:pt>
                <c:pt idx="1">
                  <c:v>5281325</c:v>
                </c:pt>
                <c:pt idx="2">
                  <c:v>5282141</c:v>
                </c:pt>
                <c:pt idx="3">
                  <c:v>5282992</c:v>
                </c:pt>
                <c:pt idx="4">
                  <c:v>5284657</c:v>
                </c:pt>
                <c:pt idx="5">
                  <c:v>5284951</c:v>
                </c:pt>
                <c:pt idx="6">
                  <c:v>5285345</c:v>
                </c:pt>
                <c:pt idx="7">
                  <c:v>5285967</c:v>
                </c:pt>
                <c:pt idx="8">
                  <c:v>5286811</c:v>
                </c:pt>
                <c:pt idx="9">
                  <c:v>5287775</c:v>
                </c:pt>
                <c:pt idx="10">
                  <c:v>5288495</c:v>
                </c:pt>
                <c:pt idx="11">
                  <c:v>5289150</c:v>
                </c:pt>
                <c:pt idx="12">
                  <c:v>5289600</c:v>
                </c:pt>
                <c:pt idx="13">
                  <c:v>5289879</c:v>
                </c:pt>
                <c:pt idx="14">
                  <c:v>5290440</c:v>
                </c:pt>
                <c:pt idx="15">
                  <c:v>5290915</c:v>
                </c:pt>
                <c:pt idx="16">
                  <c:v>5291370</c:v>
                </c:pt>
                <c:pt idx="17">
                  <c:v>5291835</c:v>
                </c:pt>
                <c:pt idx="18">
                  <c:v>5292300</c:v>
                </c:pt>
                <c:pt idx="19">
                  <c:v>5292869</c:v>
                </c:pt>
                <c:pt idx="20">
                  <c:v>5293585</c:v>
                </c:pt>
                <c:pt idx="21">
                  <c:v>5294264</c:v>
                </c:pt>
                <c:pt idx="22">
                  <c:v>5294768</c:v>
                </c:pt>
                <c:pt idx="23">
                  <c:v>5295287</c:v>
                </c:pt>
                <c:pt idx="24">
                  <c:v>5296069</c:v>
                </c:pt>
                <c:pt idx="25">
                  <c:v>5296563</c:v>
                </c:pt>
                <c:pt idx="26">
                  <c:v>5296791</c:v>
                </c:pt>
                <c:pt idx="27">
                  <c:v>5296992</c:v>
                </c:pt>
                <c:pt idx="28">
                  <c:v>5297132</c:v>
                </c:pt>
                <c:pt idx="29">
                  <c:v>5297353</c:v>
                </c:pt>
                <c:pt idx="30">
                  <c:v>5297674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778D-4503-8959-AD80937DA31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11580414</c:v>
                </c:pt>
                <c:pt idx="1">
                  <c:v>11583330</c:v>
                </c:pt>
                <c:pt idx="2">
                  <c:v>11586491</c:v>
                </c:pt>
                <c:pt idx="3">
                  <c:v>11599570</c:v>
                </c:pt>
                <c:pt idx="4">
                  <c:v>11604836</c:v>
                </c:pt>
                <c:pt idx="5">
                  <c:v>11607059</c:v>
                </c:pt>
                <c:pt idx="6">
                  <c:v>11646060</c:v>
                </c:pt>
                <c:pt idx="7">
                  <c:v>11695789</c:v>
                </c:pt>
                <c:pt idx="8">
                  <c:v>11716119</c:v>
                </c:pt>
                <c:pt idx="9">
                  <c:v>11724101</c:v>
                </c:pt>
                <c:pt idx="10">
                  <c:v>11727497</c:v>
                </c:pt>
                <c:pt idx="11">
                  <c:v>11730929</c:v>
                </c:pt>
                <c:pt idx="12">
                  <c:v>11734240</c:v>
                </c:pt>
                <c:pt idx="13">
                  <c:v>11737501</c:v>
                </c:pt>
                <c:pt idx="14">
                  <c:v>11740233</c:v>
                </c:pt>
                <c:pt idx="15">
                  <c:v>11742653</c:v>
                </c:pt>
                <c:pt idx="16">
                  <c:v>11745534</c:v>
                </c:pt>
                <c:pt idx="17">
                  <c:v>11749428</c:v>
                </c:pt>
                <c:pt idx="18">
                  <c:v>11755647</c:v>
                </c:pt>
                <c:pt idx="19">
                  <c:v>11761025</c:v>
                </c:pt>
                <c:pt idx="20">
                  <c:v>11765464</c:v>
                </c:pt>
                <c:pt idx="21">
                  <c:v>11769757</c:v>
                </c:pt>
                <c:pt idx="22">
                  <c:v>11772328</c:v>
                </c:pt>
                <c:pt idx="23">
                  <c:v>11773565</c:v>
                </c:pt>
                <c:pt idx="24">
                  <c:v>11774521</c:v>
                </c:pt>
                <c:pt idx="25">
                  <c:v>11776564</c:v>
                </c:pt>
                <c:pt idx="26">
                  <c:v>11781929</c:v>
                </c:pt>
                <c:pt idx="27">
                  <c:v>11786119</c:v>
                </c:pt>
                <c:pt idx="28">
                  <c:v>11789040</c:v>
                </c:pt>
                <c:pt idx="29">
                  <c:v>11797211</c:v>
                </c:pt>
                <c:pt idx="30">
                  <c:v>11808924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778D-4503-8959-AD80937DA31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824528</c:v>
                </c:pt>
                <c:pt idx="1">
                  <c:v>825818</c:v>
                </c:pt>
                <c:pt idx="2">
                  <c:v>827252</c:v>
                </c:pt>
                <c:pt idx="3">
                  <c:v>828446</c:v>
                </c:pt>
                <c:pt idx="4">
                  <c:v>829613</c:v>
                </c:pt>
                <c:pt idx="5">
                  <c:v>830914</c:v>
                </c:pt>
                <c:pt idx="6">
                  <c:v>832097</c:v>
                </c:pt>
                <c:pt idx="7">
                  <c:v>833552</c:v>
                </c:pt>
                <c:pt idx="8">
                  <c:v>834870</c:v>
                </c:pt>
                <c:pt idx="9">
                  <c:v>836119</c:v>
                </c:pt>
                <c:pt idx="10">
                  <c:v>837468</c:v>
                </c:pt>
                <c:pt idx="11">
                  <c:v>838683</c:v>
                </c:pt>
                <c:pt idx="12">
                  <c:v>840011</c:v>
                </c:pt>
                <c:pt idx="13">
                  <c:v>841142</c:v>
                </c:pt>
                <c:pt idx="14">
                  <c:v>842556</c:v>
                </c:pt>
                <c:pt idx="15">
                  <c:v>843747</c:v>
                </c:pt>
                <c:pt idx="16">
                  <c:v>845281</c:v>
                </c:pt>
                <c:pt idx="17">
                  <c:v>846832</c:v>
                </c:pt>
                <c:pt idx="18">
                  <c:v>847923</c:v>
                </c:pt>
                <c:pt idx="19">
                  <c:v>849209</c:v>
                </c:pt>
                <c:pt idx="20">
                  <c:v>850589</c:v>
                </c:pt>
                <c:pt idx="21">
                  <c:v>853067</c:v>
                </c:pt>
                <c:pt idx="22">
                  <c:v>855487</c:v>
                </c:pt>
                <c:pt idx="23">
                  <c:v>858020</c:v>
                </c:pt>
                <c:pt idx="24">
                  <c:v>860243</c:v>
                </c:pt>
                <c:pt idx="25">
                  <c:v>862389</c:v>
                </c:pt>
                <c:pt idx="26">
                  <c:v>864772</c:v>
                </c:pt>
                <c:pt idx="27">
                  <c:v>867239</c:v>
                </c:pt>
                <c:pt idx="28">
                  <c:v>869332</c:v>
                </c:pt>
                <c:pt idx="29">
                  <c:v>871602</c:v>
                </c:pt>
                <c:pt idx="30">
                  <c:v>873861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778D-4503-8959-AD80937DA31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3268437</c:v>
                </c:pt>
                <c:pt idx="1">
                  <c:v>3268878</c:v>
                </c:pt>
                <c:pt idx="2">
                  <c:v>3269268</c:v>
                </c:pt>
                <c:pt idx="3">
                  <c:v>3269658</c:v>
                </c:pt>
                <c:pt idx="4">
                  <c:v>3269990</c:v>
                </c:pt>
                <c:pt idx="5">
                  <c:v>3270460</c:v>
                </c:pt>
                <c:pt idx="6">
                  <c:v>3270852</c:v>
                </c:pt>
                <c:pt idx="7">
                  <c:v>3271179</c:v>
                </c:pt>
                <c:pt idx="8">
                  <c:v>3271487</c:v>
                </c:pt>
                <c:pt idx="9">
                  <c:v>3271775</c:v>
                </c:pt>
                <c:pt idx="10">
                  <c:v>3272065</c:v>
                </c:pt>
                <c:pt idx="11">
                  <c:v>3272355</c:v>
                </c:pt>
                <c:pt idx="12">
                  <c:v>3272642</c:v>
                </c:pt>
                <c:pt idx="13">
                  <c:v>3272889</c:v>
                </c:pt>
                <c:pt idx="14">
                  <c:v>3273185</c:v>
                </c:pt>
                <c:pt idx="15">
                  <c:v>3273505</c:v>
                </c:pt>
                <c:pt idx="16">
                  <c:v>3273917</c:v>
                </c:pt>
                <c:pt idx="17">
                  <c:v>3274248</c:v>
                </c:pt>
                <c:pt idx="18">
                  <c:v>3274586</c:v>
                </c:pt>
                <c:pt idx="19">
                  <c:v>3275016</c:v>
                </c:pt>
                <c:pt idx="20">
                  <c:v>3275227</c:v>
                </c:pt>
                <c:pt idx="21">
                  <c:v>3275614</c:v>
                </c:pt>
                <c:pt idx="22">
                  <c:v>3276068</c:v>
                </c:pt>
                <c:pt idx="23">
                  <c:v>3276457</c:v>
                </c:pt>
                <c:pt idx="24">
                  <c:v>3276812</c:v>
                </c:pt>
                <c:pt idx="25">
                  <c:v>3277159</c:v>
                </c:pt>
                <c:pt idx="26">
                  <c:v>3277387</c:v>
                </c:pt>
                <c:pt idx="27">
                  <c:v>3277661</c:v>
                </c:pt>
                <c:pt idx="28">
                  <c:v>3277907</c:v>
                </c:pt>
                <c:pt idx="29">
                  <c:v>3278183</c:v>
                </c:pt>
                <c:pt idx="30">
                  <c:v>3278499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778D-4503-8959-AD80937DA31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1082986</c:v>
                </c:pt>
                <c:pt idx="1">
                  <c:v>1083054</c:v>
                </c:pt>
                <c:pt idx="2">
                  <c:v>1083032</c:v>
                </c:pt>
                <c:pt idx="3">
                  <c:v>1082962</c:v>
                </c:pt>
                <c:pt idx="4">
                  <c:v>1082886</c:v>
                </c:pt>
                <c:pt idx="5">
                  <c:v>1082817</c:v>
                </c:pt>
                <c:pt idx="6">
                  <c:v>1082715</c:v>
                </c:pt>
                <c:pt idx="7">
                  <c:v>1082565</c:v>
                </c:pt>
                <c:pt idx="8">
                  <c:v>1082432</c:v>
                </c:pt>
                <c:pt idx="9">
                  <c:v>1082346</c:v>
                </c:pt>
                <c:pt idx="10">
                  <c:v>1082259</c:v>
                </c:pt>
                <c:pt idx="11">
                  <c:v>1082128</c:v>
                </c:pt>
                <c:pt idx="12">
                  <c:v>1081943</c:v>
                </c:pt>
                <c:pt idx="13">
                  <c:v>1081801</c:v>
                </c:pt>
                <c:pt idx="14">
                  <c:v>1081706</c:v>
                </c:pt>
                <c:pt idx="15">
                  <c:v>1081650</c:v>
                </c:pt>
                <c:pt idx="16">
                  <c:v>1081517</c:v>
                </c:pt>
                <c:pt idx="17">
                  <c:v>1081438</c:v>
                </c:pt>
                <c:pt idx="18">
                  <c:v>1081408</c:v>
                </c:pt>
                <c:pt idx="19">
                  <c:v>1081361</c:v>
                </c:pt>
                <c:pt idx="20">
                  <c:v>1081238</c:v>
                </c:pt>
                <c:pt idx="21">
                  <c:v>1081110</c:v>
                </c:pt>
                <c:pt idx="22">
                  <c:v>1081011</c:v>
                </c:pt>
                <c:pt idx="23">
                  <c:v>1080862</c:v>
                </c:pt>
                <c:pt idx="24">
                  <c:v>1080756</c:v>
                </c:pt>
                <c:pt idx="25">
                  <c:v>1080638</c:v>
                </c:pt>
                <c:pt idx="26">
                  <c:v>1080520</c:v>
                </c:pt>
                <c:pt idx="27">
                  <c:v>1080377</c:v>
                </c:pt>
                <c:pt idx="28">
                  <c:v>1080442</c:v>
                </c:pt>
                <c:pt idx="29">
                  <c:v>1080393</c:v>
                </c:pt>
                <c:pt idx="30">
                  <c:v>1080198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778D-4503-8959-AD80937DA31C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299223</c:v>
                </c:pt>
                <c:pt idx="1">
                  <c:v>299176</c:v>
                </c:pt>
                <c:pt idx="2">
                  <c:v>299138</c:v>
                </c:pt>
                <c:pt idx="3">
                  <c:v>299102</c:v>
                </c:pt>
                <c:pt idx="4">
                  <c:v>299070</c:v>
                </c:pt>
                <c:pt idx="5">
                  <c:v>299045</c:v>
                </c:pt>
                <c:pt idx="6">
                  <c:v>298979</c:v>
                </c:pt>
                <c:pt idx="7">
                  <c:v>298921</c:v>
                </c:pt>
                <c:pt idx="8">
                  <c:v>298879</c:v>
                </c:pt>
                <c:pt idx="9">
                  <c:v>298863</c:v>
                </c:pt>
                <c:pt idx="10">
                  <c:v>298811</c:v>
                </c:pt>
                <c:pt idx="11">
                  <c:v>298872</c:v>
                </c:pt>
                <c:pt idx="12">
                  <c:v>298901</c:v>
                </c:pt>
                <c:pt idx="13">
                  <c:v>298862</c:v>
                </c:pt>
                <c:pt idx="14">
                  <c:v>298818</c:v>
                </c:pt>
                <c:pt idx="15">
                  <c:v>298766</c:v>
                </c:pt>
                <c:pt idx="16">
                  <c:v>298725</c:v>
                </c:pt>
                <c:pt idx="17">
                  <c:v>298721</c:v>
                </c:pt>
                <c:pt idx="18">
                  <c:v>298700</c:v>
                </c:pt>
                <c:pt idx="19">
                  <c:v>298632</c:v>
                </c:pt>
                <c:pt idx="20">
                  <c:v>298571</c:v>
                </c:pt>
                <c:pt idx="21">
                  <c:v>298526</c:v>
                </c:pt>
                <c:pt idx="22">
                  <c:v>298491</c:v>
                </c:pt>
                <c:pt idx="23">
                  <c:v>298467</c:v>
                </c:pt>
                <c:pt idx="24">
                  <c:v>298461</c:v>
                </c:pt>
                <c:pt idx="25">
                  <c:v>298425</c:v>
                </c:pt>
                <c:pt idx="26">
                  <c:v>298384</c:v>
                </c:pt>
                <c:pt idx="27">
                  <c:v>298323</c:v>
                </c:pt>
                <c:pt idx="28">
                  <c:v>298270</c:v>
                </c:pt>
                <c:pt idx="29">
                  <c:v>298201</c:v>
                </c:pt>
                <c:pt idx="30">
                  <c:v>298159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778D-4503-8959-AD80937DA31C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335223</c:v>
                </c:pt>
                <c:pt idx="1">
                  <c:v>335334</c:v>
                </c:pt>
                <c:pt idx="2">
                  <c:v>335490</c:v>
                </c:pt>
                <c:pt idx="3">
                  <c:v>335575</c:v>
                </c:pt>
                <c:pt idx="4">
                  <c:v>335640</c:v>
                </c:pt>
                <c:pt idx="5">
                  <c:v>335741</c:v>
                </c:pt>
                <c:pt idx="6">
                  <c:v>335817</c:v>
                </c:pt>
                <c:pt idx="7">
                  <c:v>335927</c:v>
                </c:pt>
                <c:pt idx="8">
                  <c:v>336070</c:v>
                </c:pt>
                <c:pt idx="9">
                  <c:v>336146</c:v>
                </c:pt>
                <c:pt idx="10">
                  <c:v>336219</c:v>
                </c:pt>
                <c:pt idx="11">
                  <c:v>336280</c:v>
                </c:pt>
                <c:pt idx="12">
                  <c:v>336361</c:v>
                </c:pt>
                <c:pt idx="13">
                  <c:v>336457</c:v>
                </c:pt>
                <c:pt idx="14">
                  <c:v>336573</c:v>
                </c:pt>
                <c:pt idx="15">
                  <c:v>336616</c:v>
                </c:pt>
                <c:pt idx="16">
                  <c:v>336684</c:v>
                </c:pt>
                <c:pt idx="17">
                  <c:v>336826</c:v>
                </c:pt>
                <c:pt idx="18">
                  <c:v>336984</c:v>
                </c:pt>
                <c:pt idx="19">
                  <c:v>337068</c:v>
                </c:pt>
                <c:pt idx="20">
                  <c:v>337153</c:v>
                </c:pt>
                <c:pt idx="21">
                  <c:v>337212</c:v>
                </c:pt>
                <c:pt idx="22">
                  <c:v>337298</c:v>
                </c:pt>
                <c:pt idx="23">
                  <c:v>337388</c:v>
                </c:pt>
                <c:pt idx="24">
                  <c:v>337471</c:v>
                </c:pt>
                <c:pt idx="25">
                  <c:v>337764</c:v>
                </c:pt>
                <c:pt idx="26">
                  <c:v>337833</c:v>
                </c:pt>
                <c:pt idx="27">
                  <c:v>338002</c:v>
                </c:pt>
                <c:pt idx="28">
                  <c:v>338085</c:v>
                </c:pt>
                <c:pt idx="29">
                  <c:v>338186</c:v>
                </c:pt>
                <c:pt idx="30">
                  <c:v>338288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778D-4503-8959-AD80937DA31C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2347</c:v>
                </c:pt>
                <c:pt idx="1">
                  <c:v>2348</c:v>
                </c:pt>
                <c:pt idx="2">
                  <c:v>2348</c:v>
                </c:pt>
                <c:pt idx="3">
                  <c:v>2348</c:v>
                </c:pt>
                <c:pt idx="4">
                  <c:v>2349</c:v>
                </c:pt>
                <c:pt idx="5">
                  <c:v>2349</c:v>
                </c:pt>
                <c:pt idx="6">
                  <c:v>2351</c:v>
                </c:pt>
                <c:pt idx="7">
                  <c:v>2351</c:v>
                </c:pt>
                <c:pt idx="8">
                  <c:v>2351</c:v>
                </c:pt>
                <c:pt idx="9">
                  <c:v>2351</c:v>
                </c:pt>
                <c:pt idx="10">
                  <c:v>2352</c:v>
                </c:pt>
                <c:pt idx="11">
                  <c:v>2350</c:v>
                </c:pt>
                <c:pt idx="12">
                  <c:v>2352</c:v>
                </c:pt>
                <c:pt idx="13">
                  <c:v>2352</c:v>
                </c:pt>
                <c:pt idx="14">
                  <c:v>2353</c:v>
                </c:pt>
                <c:pt idx="15">
                  <c:v>2354</c:v>
                </c:pt>
                <c:pt idx="16">
                  <c:v>2354</c:v>
                </c:pt>
                <c:pt idx="17">
                  <c:v>2353</c:v>
                </c:pt>
                <c:pt idx="18">
                  <c:v>2353</c:v>
                </c:pt>
                <c:pt idx="19">
                  <c:v>2353</c:v>
                </c:pt>
                <c:pt idx="20">
                  <c:v>2353</c:v>
                </c:pt>
                <c:pt idx="21">
                  <c:v>2352</c:v>
                </c:pt>
                <c:pt idx="22">
                  <c:v>2352</c:v>
                </c:pt>
                <c:pt idx="23">
                  <c:v>2351</c:v>
                </c:pt>
                <c:pt idx="24">
                  <c:v>2351</c:v>
                </c:pt>
                <c:pt idx="25">
                  <c:v>2351</c:v>
                </c:pt>
                <c:pt idx="26">
                  <c:v>2350</c:v>
                </c:pt>
                <c:pt idx="27">
                  <c:v>2351</c:v>
                </c:pt>
                <c:pt idx="28">
                  <c:v>2349</c:v>
                </c:pt>
                <c:pt idx="29">
                  <c:v>2348</c:v>
                </c:pt>
                <c:pt idx="30">
                  <c:v>2347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778D-4503-8959-AD80937DA31C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4907</c:v>
                </c:pt>
                <c:pt idx="1">
                  <c:v>4910</c:v>
                </c:pt>
                <c:pt idx="2">
                  <c:v>4911</c:v>
                </c:pt>
                <c:pt idx="3">
                  <c:v>4913</c:v>
                </c:pt>
                <c:pt idx="4">
                  <c:v>4916</c:v>
                </c:pt>
                <c:pt idx="5">
                  <c:v>4919</c:v>
                </c:pt>
                <c:pt idx="6">
                  <c:v>4919</c:v>
                </c:pt>
                <c:pt idx="7">
                  <c:v>4920</c:v>
                </c:pt>
                <c:pt idx="8">
                  <c:v>4921</c:v>
                </c:pt>
                <c:pt idx="9">
                  <c:v>4922</c:v>
                </c:pt>
                <c:pt idx="10">
                  <c:v>4925</c:v>
                </c:pt>
                <c:pt idx="11">
                  <c:v>4932</c:v>
                </c:pt>
                <c:pt idx="12">
                  <c:v>4936</c:v>
                </c:pt>
                <c:pt idx="13">
                  <c:v>4946</c:v>
                </c:pt>
                <c:pt idx="14">
                  <c:v>4952</c:v>
                </c:pt>
                <c:pt idx="15">
                  <c:v>4960</c:v>
                </c:pt>
                <c:pt idx="16">
                  <c:v>4969</c:v>
                </c:pt>
                <c:pt idx="17">
                  <c:v>4985</c:v>
                </c:pt>
                <c:pt idx="18">
                  <c:v>4989</c:v>
                </c:pt>
                <c:pt idx="19">
                  <c:v>4995</c:v>
                </c:pt>
                <c:pt idx="20">
                  <c:v>5006</c:v>
                </c:pt>
                <c:pt idx="21">
                  <c:v>5011</c:v>
                </c:pt>
                <c:pt idx="22">
                  <c:v>5011</c:v>
                </c:pt>
                <c:pt idx="23">
                  <c:v>5012</c:v>
                </c:pt>
                <c:pt idx="24">
                  <c:v>5011</c:v>
                </c:pt>
                <c:pt idx="25">
                  <c:v>5013</c:v>
                </c:pt>
                <c:pt idx="26">
                  <c:v>5013</c:v>
                </c:pt>
                <c:pt idx="27">
                  <c:v>5013</c:v>
                </c:pt>
                <c:pt idx="28">
                  <c:v>5012</c:v>
                </c:pt>
                <c:pt idx="29">
                  <c:v>5012</c:v>
                </c:pt>
                <c:pt idx="30">
                  <c:v>5012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778D-4503-8959-AD80937DA31C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794</c:v>
                </c:pt>
                <c:pt idx="1">
                  <c:v>794</c:v>
                </c:pt>
                <c:pt idx="2">
                  <c:v>794</c:v>
                </c:pt>
                <c:pt idx="3">
                  <c:v>794</c:v>
                </c:pt>
                <c:pt idx="4">
                  <c:v>794</c:v>
                </c:pt>
                <c:pt idx="5">
                  <c:v>794</c:v>
                </c:pt>
                <c:pt idx="6">
                  <c:v>794</c:v>
                </c:pt>
                <c:pt idx="7">
                  <c:v>794</c:v>
                </c:pt>
                <c:pt idx="8">
                  <c:v>794</c:v>
                </c:pt>
                <c:pt idx="9">
                  <c:v>794</c:v>
                </c:pt>
                <c:pt idx="10">
                  <c:v>795</c:v>
                </c:pt>
                <c:pt idx="11">
                  <c:v>795</c:v>
                </c:pt>
                <c:pt idx="12">
                  <c:v>795</c:v>
                </c:pt>
                <c:pt idx="13">
                  <c:v>796</c:v>
                </c:pt>
                <c:pt idx="14">
                  <c:v>796</c:v>
                </c:pt>
                <c:pt idx="15">
                  <c:v>797</c:v>
                </c:pt>
                <c:pt idx="16">
                  <c:v>797</c:v>
                </c:pt>
                <c:pt idx="17">
                  <c:v>797</c:v>
                </c:pt>
                <c:pt idx="18">
                  <c:v>797</c:v>
                </c:pt>
                <c:pt idx="19">
                  <c:v>797</c:v>
                </c:pt>
                <c:pt idx="20">
                  <c:v>797</c:v>
                </c:pt>
                <c:pt idx="21">
                  <c:v>797</c:v>
                </c:pt>
                <c:pt idx="22">
                  <c:v>797</c:v>
                </c:pt>
                <c:pt idx="23">
                  <c:v>797</c:v>
                </c:pt>
                <c:pt idx="24">
                  <c:v>796</c:v>
                </c:pt>
                <c:pt idx="25">
                  <c:v>797</c:v>
                </c:pt>
                <c:pt idx="26">
                  <c:v>797</c:v>
                </c:pt>
                <c:pt idx="27">
                  <c:v>797</c:v>
                </c:pt>
                <c:pt idx="28">
                  <c:v>795</c:v>
                </c:pt>
                <c:pt idx="29">
                  <c:v>795</c:v>
                </c:pt>
                <c:pt idx="30">
                  <c:v>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778D-4503-8959-AD80937DA31C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1737289</c:v>
                </c:pt>
                <c:pt idx="1">
                  <c:v>1738545</c:v>
                </c:pt>
                <c:pt idx="2">
                  <c:v>1740238</c:v>
                </c:pt>
                <c:pt idx="3">
                  <c:v>1747082</c:v>
                </c:pt>
                <c:pt idx="4">
                  <c:v>1749774</c:v>
                </c:pt>
                <c:pt idx="5">
                  <c:v>1750707</c:v>
                </c:pt>
                <c:pt idx="6">
                  <c:v>1752655</c:v>
                </c:pt>
                <c:pt idx="7">
                  <c:v>1754930</c:v>
                </c:pt>
                <c:pt idx="8">
                  <c:v>1756918</c:v>
                </c:pt>
                <c:pt idx="9">
                  <c:v>1758310</c:v>
                </c:pt>
                <c:pt idx="10">
                  <c:v>1759235</c:v>
                </c:pt>
                <c:pt idx="11">
                  <c:v>1760149</c:v>
                </c:pt>
                <c:pt idx="12">
                  <c:v>1761363</c:v>
                </c:pt>
                <c:pt idx="13">
                  <c:v>1763193</c:v>
                </c:pt>
                <c:pt idx="14">
                  <c:v>1764715</c:v>
                </c:pt>
                <c:pt idx="15">
                  <c:v>1765806</c:v>
                </c:pt>
                <c:pt idx="16">
                  <c:v>1766591</c:v>
                </c:pt>
                <c:pt idx="17">
                  <c:v>1767336</c:v>
                </c:pt>
                <c:pt idx="18">
                  <c:v>1768154</c:v>
                </c:pt>
                <c:pt idx="19">
                  <c:v>1769506</c:v>
                </c:pt>
                <c:pt idx="20">
                  <c:v>1770967</c:v>
                </c:pt>
                <c:pt idx="21">
                  <c:v>1772308</c:v>
                </c:pt>
                <c:pt idx="22">
                  <c:v>1773425</c:v>
                </c:pt>
                <c:pt idx="23">
                  <c:v>1774220</c:v>
                </c:pt>
                <c:pt idx="24">
                  <c:v>1774947</c:v>
                </c:pt>
                <c:pt idx="25">
                  <c:v>1776093</c:v>
                </c:pt>
                <c:pt idx="26">
                  <c:v>1778483</c:v>
                </c:pt>
                <c:pt idx="27">
                  <c:v>1779926</c:v>
                </c:pt>
                <c:pt idx="28">
                  <c:v>1781641</c:v>
                </c:pt>
                <c:pt idx="29">
                  <c:v>1783228</c:v>
                </c:pt>
                <c:pt idx="30">
                  <c:v>1784627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778D-4503-8959-AD80937DA31C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42741</c:v>
                </c:pt>
                <c:pt idx="1">
                  <c:v>42742</c:v>
                </c:pt>
                <c:pt idx="2">
                  <c:v>42743</c:v>
                </c:pt>
                <c:pt idx="3">
                  <c:v>42744</c:v>
                </c:pt>
                <c:pt idx="4">
                  <c:v>42745</c:v>
                </c:pt>
                <c:pt idx="5">
                  <c:v>42746</c:v>
                </c:pt>
                <c:pt idx="6">
                  <c:v>42747</c:v>
                </c:pt>
                <c:pt idx="7">
                  <c:v>42748</c:v>
                </c:pt>
                <c:pt idx="8">
                  <c:v>42749</c:v>
                </c:pt>
                <c:pt idx="9">
                  <c:v>42750</c:v>
                </c:pt>
                <c:pt idx="10">
                  <c:v>42751</c:v>
                </c:pt>
                <c:pt idx="11">
                  <c:v>42752</c:v>
                </c:pt>
                <c:pt idx="12">
                  <c:v>42753</c:v>
                </c:pt>
                <c:pt idx="13">
                  <c:v>42754</c:v>
                </c:pt>
                <c:pt idx="14">
                  <c:v>42755</c:v>
                </c:pt>
                <c:pt idx="15">
                  <c:v>42756</c:v>
                </c:pt>
                <c:pt idx="16">
                  <c:v>42757</c:v>
                </c:pt>
                <c:pt idx="17">
                  <c:v>42758</c:v>
                </c:pt>
                <c:pt idx="18">
                  <c:v>42759</c:v>
                </c:pt>
                <c:pt idx="19">
                  <c:v>42760</c:v>
                </c:pt>
                <c:pt idx="20">
                  <c:v>42761</c:v>
                </c:pt>
                <c:pt idx="21">
                  <c:v>42762</c:v>
                </c:pt>
                <c:pt idx="22">
                  <c:v>42763</c:v>
                </c:pt>
                <c:pt idx="23">
                  <c:v>42764</c:v>
                </c:pt>
                <c:pt idx="24">
                  <c:v>42765</c:v>
                </c:pt>
                <c:pt idx="25">
                  <c:v>42766</c:v>
                </c:pt>
                <c:pt idx="26">
                  <c:v>42767</c:v>
                </c:pt>
                <c:pt idx="27">
                  <c:v>42768</c:v>
                </c:pt>
                <c:pt idx="28">
                  <c:v>42769</c:v>
                </c:pt>
                <c:pt idx="29">
                  <c:v>42770</c:v>
                </c:pt>
                <c:pt idx="30">
                  <c:v>42771</c:v>
                </c:pt>
              </c:numCache>
            </c:num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23479</c:v>
                </c:pt>
                <c:pt idx="1">
                  <c:v>23480</c:v>
                </c:pt>
                <c:pt idx="2">
                  <c:v>23483</c:v>
                </c:pt>
                <c:pt idx="3">
                  <c:v>23480</c:v>
                </c:pt>
                <c:pt idx="4">
                  <c:v>23480</c:v>
                </c:pt>
                <c:pt idx="5">
                  <c:v>23481</c:v>
                </c:pt>
                <c:pt idx="6">
                  <c:v>23481</c:v>
                </c:pt>
                <c:pt idx="7">
                  <c:v>23479</c:v>
                </c:pt>
                <c:pt idx="8">
                  <c:v>23477</c:v>
                </c:pt>
                <c:pt idx="9">
                  <c:v>23477</c:v>
                </c:pt>
                <c:pt idx="10">
                  <c:v>23474</c:v>
                </c:pt>
                <c:pt idx="11">
                  <c:v>23473</c:v>
                </c:pt>
                <c:pt idx="12">
                  <c:v>23472</c:v>
                </c:pt>
                <c:pt idx="13">
                  <c:v>23472</c:v>
                </c:pt>
                <c:pt idx="14">
                  <c:v>23471</c:v>
                </c:pt>
                <c:pt idx="15">
                  <c:v>23468</c:v>
                </c:pt>
                <c:pt idx="16">
                  <c:v>23467</c:v>
                </c:pt>
                <c:pt idx="17">
                  <c:v>23467</c:v>
                </c:pt>
                <c:pt idx="18">
                  <c:v>23466</c:v>
                </c:pt>
                <c:pt idx="19">
                  <c:v>23465</c:v>
                </c:pt>
                <c:pt idx="20">
                  <c:v>23460</c:v>
                </c:pt>
                <c:pt idx="21">
                  <c:v>23458</c:v>
                </c:pt>
                <c:pt idx="22">
                  <c:v>23458</c:v>
                </c:pt>
                <c:pt idx="23">
                  <c:v>23459</c:v>
                </c:pt>
                <c:pt idx="24">
                  <c:v>23457</c:v>
                </c:pt>
                <c:pt idx="25">
                  <c:v>23455</c:v>
                </c:pt>
                <c:pt idx="26">
                  <c:v>23455</c:v>
                </c:pt>
                <c:pt idx="27">
                  <c:v>23454</c:v>
                </c:pt>
                <c:pt idx="28">
                  <c:v>23449</c:v>
                </c:pt>
                <c:pt idx="29">
                  <c:v>23451</c:v>
                </c:pt>
                <c:pt idx="30">
                  <c:v>23451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778D-4503-8959-AD80937DA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635816"/>
        <c:axId val="246948024"/>
      </c:lineChart>
      <c:dateAx>
        <c:axId val="249635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48024"/>
        <c:crosses val="autoZero"/>
        <c:auto val="1"/>
        <c:lblOffset val="100"/>
        <c:baseTimeUnit val="days"/>
      </c:dateAx>
      <c:valAx>
        <c:axId val="24694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63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00205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2125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2853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Please Deleteee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2017-04-06T15:37:55Z</dcterms:created>
  <dcterms:modified xsi:type="dcterms:W3CDTF">2017-04-06T15:37:58Z</dcterms:modified>
</cp:coreProperties>
</file>