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921753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97401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7396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9007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0496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267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5820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4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423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4728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132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0256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1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21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0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93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0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28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42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5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3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58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0797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326235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72908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7930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7223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13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2718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539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175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635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2714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1396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374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28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6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Taylor Swift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74655387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20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1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4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0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5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5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4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723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62687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264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21640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7758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871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7494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948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529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1252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6617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012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0509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6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3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8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9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TobyRich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7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246044470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1392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15060.21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125.71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436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3079648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422</Words>
  <Application>Microsoft Office PowerPoint</Application>
  <PresentationFormat>On-screen Show (4:3)</PresentationFormat>
  <Paragraphs>293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Please Deleteee</vt:lpstr>
      <vt:lpstr>Custom Key Metrics Table 5 - 1 of 3</vt:lpstr>
      <vt:lpstr>Custom Key Metrics Table 5 - 2 of 3</vt:lpstr>
      <vt:lpstr>Custom Key Metrics Table 5 - 3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2017-04-06T15:36:10Z</dcterms:created>
  <dcterms:modified xsi:type="dcterms:W3CDTF">2017-04-06T15:37:39Z</dcterms:modified>
</cp:coreProperties>
</file>