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1813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52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07599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8345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7527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8930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3712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0919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4593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118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37540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052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3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42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69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43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1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1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4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6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41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57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333116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028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3886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3384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7333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6614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0472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4980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264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1730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0796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7486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61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2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Taylor Swift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74655387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8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0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2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76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7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6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7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2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29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385995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838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26754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8605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3692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4803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131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0950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5734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1272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8207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133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5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9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9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TobyRich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2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3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246044470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1392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15060.21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125.71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092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267832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422</Words>
  <Application>Microsoft Office PowerPoint</Application>
  <PresentationFormat>On-screen Show (4:3)</PresentationFormat>
  <Paragraphs>293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Please Deleteee</vt:lpstr>
      <vt:lpstr>Custom Key Metrics Table 5 - 1 of 3</vt:lpstr>
      <vt:lpstr>Custom Key Metrics Table 5 - 2 of 3</vt:lpstr>
      <vt:lpstr>Custom Key Metrics Table 5 - 3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2017-04-06T15:33:01Z</dcterms:created>
  <dcterms:modified xsi:type="dcterms:W3CDTF">2017-04-06T15:33:27Z</dcterms:modified>
</cp:coreProperties>
</file>