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Please Deleteee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182711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Metrics Table 5 - 1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0519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856075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22249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17614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1120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35276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0954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3461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29506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15674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1010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83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19855784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75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56310783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05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68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10907323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34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20600903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31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454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79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L'Oréal 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34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081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8479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01/06/2017 - 02/05/2017</a:t>
            </a:r>
          </a:p>
        </p:txBody>
      </p:sp>
    </p:spTree>
    <p:extLst>
      <p:ext uri="{BB962C8B-B14F-4D97-AF65-F5344CB8AC3E}">
        <p14:creationId xmlns:p14="http://schemas.microsoft.com/office/powerpoint/2010/main" val="2593089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Metrics Table 5 - 2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0315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530910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29176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792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49241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97830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44125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9140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70462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77491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5569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34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19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Taylor Swift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74655387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-35786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48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67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245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1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32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65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11808924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2677462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058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Ltd.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30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3278499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0657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01/06/2017 - 02/05/2017</a:t>
            </a:r>
          </a:p>
        </p:txBody>
      </p:sp>
    </p:spTree>
    <p:extLst>
      <p:ext uri="{BB962C8B-B14F-4D97-AF65-F5344CB8AC3E}">
        <p14:creationId xmlns:p14="http://schemas.microsoft.com/office/powerpoint/2010/main" val="3211793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Metrics Table 5 - 3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9745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032000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5853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52536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44296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25460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91366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85289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09928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0264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6819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33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675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92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81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TobyRich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932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441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246044470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1392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15060.21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125.71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405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01/06/2017 - 02/05/2017</a:t>
            </a:r>
          </a:p>
        </p:txBody>
      </p:sp>
    </p:spTree>
    <p:extLst>
      <p:ext uri="{BB962C8B-B14F-4D97-AF65-F5344CB8AC3E}">
        <p14:creationId xmlns:p14="http://schemas.microsoft.com/office/powerpoint/2010/main" val="8926592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422</Words>
  <Application>Microsoft Office PowerPoint</Application>
  <PresentationFormat>On-screen Show (4:3)</PresentationFormat>
  <Paragraphs>293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Please Deleteee</vt:lpstr>
      <vt:lpstr>Custom Key Metrics Table 5 - 1 of 3</vt:lpstr>
      <vt:lpstr>Custom Key Metrics Table 5 - 2 of 3</vt:lpstr>
      <vt:lpstr>Custom Key Metrics Table 5 - 3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Deleteee</dc:title>
  <dc:creator>Administrator</dc:creator>
  <cp:lastModifiedBy>Administrator</cp:lastModifiedBy>
  <cp:revision>1</cp:revision>
  <dcterms:created xsi:type="dcterms:W3CDTF">2017-04-06T15:19:01Z</dcterms:created>
  <dcterms:modified xsi:type="dcterms:W3CDTF">2017-04-06T15:19:28Z</dcterms:modified>
</cp:coreProperties>
</file>