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56266556</c:v>
                </c:pt>
                <c:pt idx="1">
                  <c:v>56497368</c:v>
                </c:pt>
                <c:pt idx="2">
                  <c:v>55440417</c:v>
                </c:pt>
                <c:pt idx="3">
                  <c:v>55439948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0-435B-A3B8-3BD8000D2A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15600</c:v>
                </c:pt>
                <c:pt idx="1">
                  <c:v>15663</c:v>
                </c:pt>
                <c:pt idx="2">
                  <c:v>15769</c:v>
                </c:pt>
                <c:pt idx="3">
                  <c:v>15777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00-435B-A3B8-3BD8000D2A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20594160</c:v>
                </c:pt>
                <c:pt idx="1">
                  <c:v>20643423</c:v>
                </c:pt>
                <c:pt idx="2">
                  <c:v>20684458</c:v>
                </c:pt>
                <c:pt idx="3">
                  <c:v>20687157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00-435B-A3B8-3BD8000D2A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4332481</c:v>
                </c:pt>
                <c:pt idx="1">
                  <c:v>4373490</c:v>
                </c:pt>
                <c:pt idx="2">
                  <c:v>4427335</c:v>
                </c:pt>
                <c:pt idx="3">
                  <c:v>4430253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00-435B-A3B8-3BD8000D2A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2092180</c:v>
                </c:pt>
                <c:pt idx="1">
                  <c:v>2100302</c:v>
                </c:pt>
                <c:pt idx="2">
                  <c:v>2110081</c:v>
                </c:pt>
                <c:pt idx="3">
                  <c:v>2110868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00-435B-A3B8-3BD8000D2A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835519</c:v>
                </c:pt>
                <c:pt idx="1">
                  <c:v>876908</c:v>
                </c:pt>
                <c:pt idx="2">
                  <c:v>977185</c:v>
                </c:pt>
                <c:pt idx="3">
                  <c:v>981838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00-435B-A3B8-3BD8000D2A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103047</c:v>
                </c:pt>
                <c:pt idx="1">
                  <c:v>108603</c:v>
                </c:pt>
                <c:pt idx="2">
                  <c:v>110490</c:v>
                </c:pt>
                <c:pt idx="3">
                  <c:v>110680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00-435B-A3B8-3BD8000D2A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726477</c:v>
                </c:pt>
                <c:pt idx="1">
                  <c:v>749082</c:v>
                </c:pt>
                <c:pt idx="2">
                  <c:v>757935</c:v>
                </c:pt>
                <c:pt idx="3">
                  <c:v>758251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00-435B-A3B8-3BD8000D2A9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3842679</c:v>
                </c:pt>
                <c:pt idx="1">
                  <c:v>3881142</c:v>
                </c:pt>
                <c:pt idx="2">
                  <c:v>3886630</c:v>
                </c:pt>
                <c:pt idx="3">
                  <c:v>3886213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F00-435B-A3B8-3BD8000D2A9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74651319</c:v>
                </c:pt>
                <c:pt idx="1">
                  <c:v>74639064</c:v>
                </c:pt>
                <c:pt idx="2">
                  <c:v>74631839</c:v>
                </c:pt>
                <c:pt idx="3">
                  <c:v>74621039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F00-435B-A3B8-3BD8000D2A9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334494</c:v>
                </c:pt>
                <c:pt idx="1">
                  <c:v>337646</c:v>
                </c:pt>
                <c:pt idx="2">
                  <c:v>339855</c:v>
                </c:pt>
                <c:pt idx="3">
                  <c:v>340021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F00-435B-A3B8-3BD8000D2A9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4397809</c:v>
                </c:pt>
                <c:pt idx="1">
                  <c:v>4392216</c:v>
                </c:pt>
                <c:pt idx="2">
                  <c:v>4387325</c:v>
                </c:pt>
                <c:pt idx="3">
                  <c:v>4386389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F00-435B-A3B8-3BD8000D2A9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1126727</c:v>
                </c:pt>
                <c:pt idx="1">
                  <c:v>1141606</c:v>
                </c:pt>
                <c:pt idx="2">
                  <c:v>1150456</c:v>
                </c:pt>
                <c:pt idx="3">
                  <c:v>1151973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F00-435B-A3B8-3BD8000D2A9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Sheet1!$O$2:$O$13</c:f>
              <c:numCache>
                <c:formatCode>General</c:formatCode>
                <c:ptCount val="12"/>
                <c:pt idx="0">
                  <c:v>5296563</c:v>
                </c:pt>
                <c:pt idx="1">
                  <c:v>5316405</c:v>
                </c:pt>
                <c:pt idx="2">
                  <c:v>5338766</c:v>
                </c:pt>
                <c:pt idx="3">
                  <c:v>5340361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F00-435B-A3B8-3BD8000D2A9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Sheet1!$P$2:$P$13</c:f>
              <c:numCache>
                <c:formatCode>General</c:formatCode>
                <c:ptCount val="12"/>
                <c:pt idx="0">
                  <c:v>11776564</c:v>
                </c:pt>
                <c:pt idx="1">
                  <c:v>12030922</c:v>
                </c:pt>
                <c:pt idx="2">
                  <c:v>12214313</c:v>
                </c:pt>
                <c:pt idx="3">
                  <c:v>12226355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F00-435B-A3B8-3BD8000D2A9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Sheet1!$Q$2:$Q$13</c:f>
              <c:numCache>
                <c:formatCode>General</c:formatCode>
                <c:ptCount val="12"/>
                <c:pt idx="0">
                  <c:v>862389</c:v>
                </c:pt>
                <c:pt idx="1">
                  <c:v>908840</c:v>
                </c:pt>
                <c:pt idx="2">
                  <c:v>951119</c:v>
                </c:pt>
                <c:pt idx="3">
                  <c:v>958829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F00-435B-A3B8-3BD8000D2A9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Sheet1!$R$2:$R$13</c:f>
              <c:numCache>
                <c:formatCode>General</c:formatCode>
                <c:ptCount val="12"/>
                <c:pt idx="0">
                  <c:v>1080638</c:v>
                </c:pt>
                <c:pt idx="1">
                  <c:v>1078044</c:v>
                </c:pt>
                <c:pt idx="2">
                  <c:v>1074687</c:v>
                </c:pt>
                <c:pt idx="3">
                  <c:v>1074424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EF00-435B-A3B8-3BD8000D2A9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Sheet1!$S$2:$S$13</c:f>
              <c:numCache>
                <c:formatCode>General</c:formatCode>
                <c:ptCount val="12"/>
                <c:pt idx="0">
                  <c:v>10433035</c:v>
                </c:pt>
                <c:pt idx="1">
                  <c:v>10508969</c:v>
                </c:pt>
                <c:pt idx="2">
                  <c:v>10538172</c:v>
                </c:pt>
                <c:pt idx="3">
                  <c:v>10542322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F00-435B-A3B8-3BD8000D2A9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Sheet1!$T$2:$T$13</c:f>
              <c:numCache>
                <c:formatCode>General</c:formatCode>
                <c:ptCount val="12"/>
                <c:pt idx="0">
                  <c:v>298425</c:v>
                </c:pt>
                <c:pt idx="1">
                  <c:v>296947</c:v>
                </c:pt>
                <c:pt idx="2">
                  <c:v>295895</c:v>
                </c:pt>
                <c:pt idx="3">
                  <c:v>295665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EF00-435B-A3B8-3BD8000D2A9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Sheet1!$U$2:$U$13</c:f>
              <c:numCache>
                <c:formatCode>General</c:formatCode>
                <c:ptCount val="12"/>
                <c:pt idx="0">
                  <c:v>68</c:v>
                </c:pt>
                <c:pt idx="1">
                  <c:v>69</c:v>
                </c:pt>
                <c:pt idx="2">
                  <c:v>70</c:v>
                </c:pt>
                <c:pt idx="3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EF00-435B-A3B8-3BD8000D2A9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Sheet1!$V$2:$V$13</c:f>
              <c:numCache>
                <c:formatCode>General</c:formatCode>
                <c:ptCount val="12"/>
                <c:pt idx="0">
                  <c:v>337764</c:v>
                </c:pt>
                <c:pt idx="1">
                  <c:v>341892</c:v>
                </c:pt>
                <c:pt idx="2">
                  <c:v>345872</c:v>
                </c:pt>
                <c:pt idx="3">
                  <c:v>346268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EF00-435B-A3B8-3BD8000D2A9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Sheet1!$W$2:$W$13</c:f>
              <c:numCache>
                <c:formatCode>General</c:formatCode>
                <c:ptCount val="12"/>
                <c:pt idx="0">
                  <c:v>2351</c:v>
                </c:pt>
                <c:pt idx="1">
                  <c:v>2387</c:v>
                </c:pt>
                <c:pt idx="2">
                  <c:v>2396</c:v>
                </c:pt>
                <c:pt idx="3">
                  <c:v>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EF00-435B-A3B8-3BD8000D2A9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Sheet1!$X$2:$X$13</c:f>
              <c:numCache>
                <c:formatCode>General</c:formatCode>
                <c:ptCount val="12"/>
                <c:pt idx="0">
                  <c:v>5013</c:v>
                </c:pt>
                <c:pt idx="1">
                  <c:v>5046</c:v>
                </c:pt>
                <c:pt idx="2">
                  <c:v>5109</c:v>
                </c:pt>
                <c:pt idx="3">
                  <c:v>5219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EF00-435B-A3B8-3BD8000D2A9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Sheet1!$Y$2:$Y$13</c:f>
              <c:numCache>
                <c:formatCode>General</c:formatCode>
                <c:ptCount val="12"/>
                <c:pt idx="0">
                  <c:v>797</c:v>
                </c:pt>
                <c:pt idx="1">
                  <c:v>796</c:v>
                </c:pt>
                <c:pt idx="2">
                  <c:v>801</c:v>
                </c:pt>
                <c:pt idx="3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EF00-435B-A3B8-3BD8000D2A9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Sheet1!$Z$2:$Z$13</c:f>
              <c:numCache>
                <c:formatCode>General</c:formatCode>
                <c:ptCount val="12"/>
                <c:pt idx="0">
                  <c:v>5397470</c:v>
                </c:pt>
                <c:pt idx="1">
                  <c:v>5602000</c:v>
                </c:pt>
                <c:pt idx="2">
                  <c:v>5635090</c:v>
                </c:pt>
                <c:pt idx="3">
                  <c:v>5784940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F00-435B-A3B8-3BD8000D2A9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Sheet1!$AA$2:$AA$13</c:f>
              <c:numCache>
                <c:formatCode>General</c:formatCode>
                <c:ptCount val="12"/>
                <c:pt idx="0">
                  <c:v>76097600</c:v>
                </c:pt>
                <c:pt idx="1">
                  <c:v>76059000</c:v>
                </c:pt>
                <c:pt idx="2">
                  <c:v>76045000</c:v>
                </c:pt>
                <c:pt idx="3">
                  <c:v>76037100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EF00-435B-A3B8-3BD8000D2A9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Sheet1!$AB$2:$AB$13</c:f>
              <c:numCache>
                <c:formatCode>General</c:formatCode>
                <c:ptCount val="12"/>
                <c:pt idx="0">
                  <c:v>1776093</c:v>
                </c:pt>
                <c:pt idx="1">
                  <c:v>1828368</c:v>
                </c:pt>
                <c:pt idx="2">
                  <c:v>1866439</c:v>
                </c:pt>
                <c:pt idx="3">
                  <c:v>1868699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EF00-435B-A3B8-3BD8000D2A9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Sheet1!$AC$2:$AC$13</c:f>
              <c:numCache>
                <c:formatCode>General</c:formatCode>
                <c:ptCount val="12"/>
                <c:pt idx="0">
                  <c:v>3973080</c:v>
                </c:pt>
                <c:pt idx="1">
                  <c:v>3998554</c:v>
                </c:pt>
                <c:pt idx="2">
                  <c:v>4060692</c:v>
                </c:pt>
                <c:pt idx="3">
                  <c:v>4078503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EF00-435B-A3B8-3BD8000D2A9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Sheet1!$AD$2:$AD$13</c:f>
              <c:numCache>
                <c:formatCode>General</c:formatCode>
                <c:ptCount val="12"/>
                <c:pt idx="0">
                  <c:v>23455</c:v>
                </c:pt>
                <c:pt idx="1">
                  <c:v>23424</c:v>
                </c:pt>
                <c:pt idx="2">
                  <c:v>30697</c:v>
                </c:pt>
                <c:pt idx="3">
                  <c:v>30688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EF00-435B-A3B8-3BD8000D2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899184"/>
        <c:axId val="268899512"/>
      </c:lineChart>
      <c:dateAx>
        <c:axId val="268899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99512"/>
        <c:crosses val="autoZero"/>
        <c:auto val="1"/>
        <c:lblOffset val="100"/>
        <c:baseTimeUnit val="months"/>
      </c:dateAx>
      <c:valAx>
        <c:axId val="26889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89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41421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295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566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Please Deleteee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2017-04-05T15:55:37Z</dcterms:created>
  <dcterms:modified xsi:type="dcterms:W3CDTF">2017-04-05T15:55:41Z</dcterms:modified>
</cp:coreProperties>
</file>