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72.911699999999996</c:v>
                </c:pt>
                <c:pt idx="1">
                  <c:v>0.30790000000000001</c:v>
                </c:pt>
                <c:pt idx="2">
                  <c:v>0.78639999999999999</c:v>
                </c:pt>
                <c:pt idx="3">
                  <c:v>0</c:v>
                </c:pt>
                <c:pt idx="4">
                  <c:v>3.7984</c:v>
                </c:pt>
                <c:pt idx="5">
                  <c:v>-1.0103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96-44BE-A4EF-5C078D6565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2.07E-2</c:v>
                </c:pt>
                <c:pt idx="1">
                  <c:v>3.5411999999999999</c:v>
                </c:pt>
                <c:pt idx="2">
                  <c:v>7.1000000000000004E-3</c:v>
                </c:pt>
                <c:pt idx="3">
                  <c:v>0</c:v>
                </c:pt>
                <c:pt idx="4">
                  <c:v>10.606299999999999</c:v>
                </c:pt>
                <c:pt idx="5">
                  <c:v>4.6771000000000003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96-44BE-A4EF-5C078D6565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27.206700000000001</c:v>
                </c:pt>
                <c:pt idx="1">
                  <c:v>25.019200000000001</c:v>
                </c:pt>
                <c:pt idx="2">
                  <c:v>45.163800000000002</c:v>
                </c:pt>
                <c:pt idx="3">
                  <c:v>100</c:v>
                </c:pt>
                <c:pt idx="4">
                  <c:v>7.2302999999999997</c:v>
                </c:pt>
                <c:pt idx="5">
                  <c:v>2.1547000000000001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96-44BE-A4EF-5C078D65653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5.8263999999999996</c:v>
                </c:pt>
                <c:pt idx="1">
                  <c:v>1.1547000000000001</c:v>
                </c:pt>
                <c:pt idx="2">
                  <c:v>0.49349999999999999</c:v>
                </c:pt>
                <c:pt idx="3">
                  <c:v>36.651400000000002</c:v>
                </c:pt>
                <c:pt idx="4">
                  <c:v>8.0821000000000005</c:v>
                </c:pt>
                <c:pt idx="5">
                  <c:v>9.5456000000000003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96-44BE-A4EF-5C078D65653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Mazda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2.7761</c:v>
                </c:pt>
                <c:pt idx="1">
                  <c:v>4.0800999999999998</c:v>
                </c:pt>
                <c:pt idx="2">
                  <c:v>1.6963999999999999</c:v>
                </c:pt>
                <c:pt idx="3">
                  <c:v>0</c:v>
                </c:pt>
                <c:pt idx="4">
                  <c:v>16.366499999999998</c:v>
                </c:pt>
                <c:pt idx="5">
                  <c:v>4.0092999999999996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96-44BE-A4EF-5C078D65653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L'Oréal Paris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1.2912999999999999</c:v>
                </c:pt>
                <c:pt idx="1">
                  <c:v>9.6227999999999998</c:v>
                </c:pt>
                <c:pt idx="2">
                  <c:v>6.4920999999999998</c:v>
                </c:pt>
                <c:pt idx="3">
                  <c:v>0</c:v>
                </c:pt>
                <c:pt idx="4">
                  <c:v>61.392800000000001</c:v>
                </c:pt>
                <c:pt idx="5">
                  <c:v>58.1477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C96-44BE-A4EF-5C078D65653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Neckermann Reisen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0.14560000000000001</c:v>
                </c:pt>
                <c:pt idx="1">
                  <c:v>5.5427</c:v>
                </c:pt>
                <c:pt idx="2">
                  <c:v>0.24879999999999999</c:v>
                </c:pt>
                <c:pt idx="3">
                  <c:v>90.196700000000007</c:v>
                </c:pt>
                <c:pt idx="4">
                  <c:v>35.9726</c:v>
                </c:pt>
                <c:pt idx="5">
                  <c:v>52.063899999999997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C96-44BE-A4EF-5C078D65653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Oracle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0.99719999999999998</c:v>
                </c:pt>
                <c:pt idx="1">
                  <c:v>12.5481</c:v>
                </c:pt>
                <c:pt idx="2">
                  <c:v>0.21110000000000001</c:v>
                </c:pt>
                <c:pt idx="3">
                  <c:v>0</c:v>
                </c:pt>
                <c:pt idx="4">
                  <c:v>2.0630999999999999</c:v>
                </c:pt>
                <c:pt idx="5">
                  <c:v>94.013499999999993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C96-44BE-A4EF-5C078D65653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Kia Motors Worldwide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5.1109</c:v>
                </c:pt>
                <c:pt idx="1">
                  <c:v>9.2378999999999998</c:v>
                </c:pt>
                <c:pt idx="2">
                  <c:v>6.8441000000000001</c:v>
                </c:pt>
                <c:pt idx="3">
                  <c:v>35.792299999999997</c:v>
                </c:pt>
                <c:pt idx="4">
                  <c:v>15.900600000000001</c:v>
                </c:pt>
                <c:pt idx="5">
                  <c:v>6.53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C96-44BE-A4EF-5C078D65653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Taylor Swift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98.137699999999995</c:v>
                </c:pt>
                <c:pt idx="1">
                  <c:v>1.6166</c:v>
                </c:pt>
                <c:pt idx="2">
                  <c:v>28.5563</c:v>
                </c:pt>
                <c:pt idx="3">
                  <c:v>0</c:v>
                </c:pt>
                <c:pt idx="4">
                  <c:v>19.5395</c:v>
                </c:pt>
                <c:pt idx="5">
                  <c:v>-0.3458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C96-44BE-A4EF-5C078D65653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Sheet1!$L$2:$L$7</c:f>
              <c:numCache>
                <c:formatCode>General</c:formatCode>
                <c:ptCount val="6"/>
                <c:pt idx="0">
                  <c:v>0.44719999999999999</c:v>
                </c:pt>
                <c:pt idx="1">
                  <c:v>3.4641999999999999</c:v>
                </c:pt>
                <c:pt idx="2">
                  <c:v>0.59079999999999999</c:v>
                </c:pt>
                <c:pt idx="3">
                  <c:v>0</c:v>
                </c:pt>
                <c:pt idx="4">
                  <c:v>41.945599999999999</c:v>
                </c:pt>
                <c:pt idx="5">
                  <c:v>8.2743000000000002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C96-44BE-A4EF-5C078D65653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Hyundai Worldwide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Sheet1!$M$2:$M$7</c:f>
              <c:numCache>
                <c:formatCode>General</c:formatCode>
                <c:ptCount val="6"/>
                <c:pt idx="0">
                  <c:v>5.7686999999999999</c:v>
                </c:pt>
                <c:pt idx="1">
                  <c:v>4.234</c:v>
                </c:pt>
                <c:pt idx="2">
                  <c:v>0.60670000000000002</c:v>
                </c:pt>
                <c:pt idx="3">
                  <c:v>0</c:v>
                </c:pt>
                <c:pt idx="4">
                  <c:v>2.6919</c:v>
                </c:pt>
                <c:pt idx="5">
                  <c:v>-1.4826999999999999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C96-44BE-A4EF-5C078D65653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International Committee of the Red Cross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Sheet1!$N$2:$N$7</c:f>
              <c:numCache>
                <c:formatCode>General</c:formatCode>
                <c:ptCount val="6"/>
                <c:pt idx="0">
                  <c:v>1.5149999999999999</c:v>
                </c:pt>
                <c:pt idx="1">
                  <c:v>6.9283999999999999</c:v>
                </c:pt>
                <c:pt idx="2">
                  <c:v>1.6695</c:v>
                </c:pt>
                <c:pt idx="3">
                  <c:v>0</c:v>
                </c:pt>
                <c:pt idx="4">
                  <c:v>17.5871</c:v>
                </c:pt>
                <c:pt idx="5">
                  <c:v>11.9855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C96-44BE-A4EF-5C078D65653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Maserati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Sheet1!$O$2:$O$7</c:f>
              <c:numCache>
                <c:formatCode>General</c:formatCode>
                <c:ptCount val="6"/>
                <c:pt idx="0">
                  <c:v>7.0233999999999996</c:v>
                </c:pt>
                <c:pt idx="1">
                  <c:v>5.0808</c:v>
                </c:pt>
                <c:pt idx="2">
                  <c:v>9.6518999999999995</c:v>
                </c:pt>
                <c:pt idx="3">
                  <c:v>5.9653999999999998</c:v>
                </c:pt>
                <c:pt idx="4">
                  <c:v>29.556699999999999</c:v>
                </c:pt>
                <c:pt idx="5">
                  <c:v>3.9937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EC96-44BE-A4EF-5C078D65653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The Tonight Show Starring Jimmy Fallon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Sheet1!$P$2:$P$7</c:f>
              <c:numCache>
                <c:formatCode>General</c:formatCode>
                <c:ptCount val="6"/>
                <c:pt idx="0">
                  <c:v>16.079499999999999</c:v>
                </c:pt>
                <c:pt idx="1">
                  <c:v>20.9392</c:v>
                </c:pt>
                <c:pt idx="2">
                  <c:v>100</c:v>
                </c:pt>
                <c:pt idx="3">
                  <c:v>7.1086</c:v>
                </c:pt>
                <c:pt idx="4">
                  <c:v>33.1646</c:v>
                </c:pt>
                <c:pt idx="5">
                  <c:v>18.8337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C96-44BE-A4EF-5C078D65653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Sobha Ltd.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Sheet1!$Q$2:$Q$7</c:f>
              <c:numCache>
                <c:formatCode>General</c:formatCode>
                <c:ptCount val="6"/>
                <c:pt idx="0">
                  <c:v>1.2609999999999999</c:v>
                </c:pt>
                <c:pt idx="1">
                  <c:v>15.5504</c:v>
                </c:pt>
                <c:pt idx="2">
                  <c:v>1.4559</c:v>
                </c:pt>
                <c:pt idx="3">
                  <c:v>0</c:v>
                </c:pt>
                <c:pt idx="4">
                  <c:v>8.7155000000000005</c:v>
                </c:pt>
                <c:pt idx="5">
                  <c:v>57.344900000000003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EC96-44BE-A4EF-5C078D65653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Stefanie Giesinger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Sheet1!$R$2:$R$7</c:f>
              <c:numCache>
                <c:formatCode>General</c:formatCode>
                <c:ptCount val="6"/>
                <c:pt idx="0">
                  <c:v>1.413</c:v>
                </c:pt>
                <c:pt idx="1">
                  <c:v>7.6212</c:v>
                </c:pt>
                <c:pt idx="2">
                  <c:v>6.6661000000000001</c:v>
                </c:pt>
                <c:pt idx="3">
                  <c:v>0</c:v>
                </c:pt>
                <c:pt idx="4">
                  <c:v>66.954899999999995</c:v>
                </c:pt>
                <c:pt idx="5">
                  <c:v>-2.6941000000000002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C96-44BE-A4EF-5C078D65653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Rohit Sharma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Sheet1!$S$2:$S$7</c:f>
              <c:numCache>
                <c:formatCode>General</c:formatCode>
                <c:ptCount val="6"/>
                <c:pt idx="0">
                  <c:v>13.864699999999999</c:v>
                </c:pt>
                <c:pt idx="1">
                  <c:v>5.6196999999999999</c:v>
                </c:pt>
                <c:pt idx="2">
                  <c:v>71.089200000000005</c:v>
                </c:pt>
                <c:pt idx="3">
                  <c:v>0</c:v>
                </c:pt>
                <c:pt idx="4">
                  <c:v>100</c:v>
                </c:pt>
                <c:pt idx="5">
                  <c:v>5.9889000000000001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EC96-44BE-A4EF-5C078D65653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KAYEF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Sheet1!$T$2:$T$7</c:f>
              <c:numCache>
                <c:formatCode>General</c:formatCode>
                <c:ptCount val="6"/>
                <c:pt idx="0">
                  <c:v>0.38879999999999998</c:v>
                </c:pt>
                <c:pt idx="1">
                  <c:v>7.2363</c:v>
                </c:pt>
                <c:pt idx="2">
                  <c:v>1.1539999999999999</c:v>
                </c:pt>
                <c:pt idx="3">
                  <c:v>0</c:v>
                </c:pt>
                <c:pt idx="4">
                  <c:v>44.2605</c:v>
                </c:pt>
                <c:pt idx="5">
                  <c:v>-4.1459999999999999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EC96-44BE-A4EF-5C078D656535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OLG Casino Sault Ste. Marie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Sheet1!$U$2:$U$7</c:f>
              <c:numCache>
                <c:formatCode>General</c:formatCode>
                <c:ptCount val="6"/>
                <c:pt idx="0">
                  <c:v>1E-4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9.5947999999999993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EC96-44BE-A4EF-5C078D656535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News 12 Long Island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Sheet1!$V$2:$V$7</c:f>
              <c:numCache>
                <c:formatCode>General</c:formatCode>
                <c:ptCount val="6"/>
                <c:pt idx="0">
                  <c:v>0.45540000000000003</c:v>
                </c:pt>
                <c:pt idx="1">
                  <c:v>100</c:v>
                </c:pt>
                <c:pt idx="2">
                  <c:v>6.5590999999999999</c:v>
                </c:pt>
                <c:pt idx="3">
                  <c:v>0</c:v>
                </c:pt>
                <c:pt idx="4">
                  <c:v>15.910299999999999</c:v>
                </c:pt>
                <c:pt idx="5">
                  <c:v>11.2972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EC96-44BE-A4EF-5C078D656535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TobyRich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Sheet1!$W$2:$W$7</c:f>
              <c:numCache>
                <c:formatCode>General</c:formatCode>
                <c:ptCount val="6"/>
                <c:pt idx="0">
                  <c:v>3.2000000000000002E-3</c:v>
                </c:pt>
                <c:pt idx="1">
                  <c:v>4.9268999999999998</c:v>
                </c:pt>
                <c:pt idx="2">
                  <c:v>5.4999999999999997E-3</c:v>
                </c:pt>
                <c:pt idx="3">
                  <c:v>0</c:v>
                </c:pt>
                <c:pt idx="4">
                  <c:v>38.731999999999999</c:v>
                </c:pt>
                <c:pt idx="5">
                  <c:v>6.5271999999999997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EC96-44BE-A4EF-5C078D656535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Sheet1!$X$2:$X$7</c:f>
              <c:numCache>
                <c:formatCode>General</c:formatCode>
                <c:ptCount val="6"/>
                <c:pt idx="0">
                  <c:v>6.8999999999999999E-3</c:v>
                </c:pt>
                <c:pt idx="1">
                  <c:v>3.6951999999999998</c:v>
                </c:pt>
                <c:pt idx="2">
                  <c:v>1.8499999999999999E-2</c:v>
                </c:pt>
                <c:pt idx="3">
                  <c:v>0</c:v>
                </c:pt>
                <c:pt idx="4">
                  <c:v>82.149100000000004</c:v>
                </c:pt>
                <c:pt idx="5">
                  <c:v>23.2346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EC96-44BE-A4EF-5C078D656535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It's Jess New Girl Italy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Sheet1!$Y$2:$Y$7</c:f>
              <c:numCache>
                <c:formatCode>General</c:formatCode>
                <c:ptCount val="6"/>
                <c:pt idx="0">
                  <c:v>1.1000000000000001E-3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2.8795999999999999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EC96-44BE-A4EF-5C078D656535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Globally Operating and Cars (Top 25)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Sheet1!$Z$2:$Z$7</c:f>
              <c:numCache>
                <c:formatCode>General</c:formatCode>
                <c:ptCount val="6"/>
                <c:pt idx="0">
                  <c:v>7.6079999999999997</c:v>
                </c:pt>
                <c:pt idx="1">
                  <c:v>7.4580000000000002</c:v>
                </c:pt>
                <c:pt idx="2">
                  <c:v>7.3156999999999996</c:v>
                </c:pt>
                <c:pt idx="3">
                  <c:v>40.112900000000003</c:v>
                </c:pt>
                <c:pt idx="4">
                  <c:v>14.5124</c:v>
                </c:pt>
                <c:pt idx="5">
                  <c:v>24.589200000000002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EC96-44BE-A4EF-5C078D656535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Globally Operating and Musician/Band (Top 10)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Sheet1!$AA$2:$AA$7</c:f>
              <c:numCache>
                <c:formatCode>General</c:formatCode>
                <c:ptCount val="6"/>
                <c:pt idx="0">
                  <c:v>100</c:v>
                </c:pt>
                <c:pt idx="1">
                  <c:v>5.2347999999999999</c:v>
                </c:pt>
                <c:pt idx="2">
                  <c:v>49.551499999999997</c:v>
                </c:pt>
                <c:pt idx="3">
                  <c:v>0</c:v>
                </c:pt>
                <c:pt idx="4">
                  <c:v>10.273</c:v>
                </c:pt>
                <c:pt idx="5">
                  <c:v>-0.52039999999999997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EC96-44BE-A4EF-5C078D656535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Jimmy Fallon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Sheet1!$AB$2:$AB$7</c:f>
              <c:numCache>
                <c:formatCode>General</c:formatCode>
                <c:ptCount val="6"/>
                <c:pt idx="0">
                  <c:v>2.4575999999999998</c:v>
                </c:pt>
                <c:pt idx="1">
                  <c:v>6.6974999999999998</c:v>
                </c:pt>
                <c:pt idx="2">
                  <c:v>1.6281000000000001</c:v>
                </c:pt>
                <c:pt idx="3">
                  <c:v>0</c:v>
                </c:pt>
                <c:pt idx="4">
                  <c:v>11.149900000000001</c:v>
                </c:pt>
                <c:pt idx="5">
                  <c:v>25.659500000000001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EC96-44BE-A4EF-5C078D656535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Associação Chapecoense de Futebol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Sheet1!$AC$2:$AC$7</c:f>
              <c:numCache>
                <c:formatCode>General</c:formatCode>
                <c:ptCount val="6"/>
                <c:pt idx="0">
                  <c:v>5.3638000000000003</c:v>
                </c:pt>
                <c:pt idx="1">
                  <c:v>28.868400000000001</c:v>
                </c:pt>
                <c:pt idx="2">
                  <c:v>44.732399999999998</c:v>
                </c:pt>
                <c:pt idx="3">
                  <c:v>0</c:v>
                </c:pt>
                <c:pt idx="4">
                  <c:v>32.353299999999997</c:v>
                </c:pt>
                <c:pt idx="5">
                  <c:v>20.948399999999999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EC96-44BE-A4EF-5C078D656535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Sheet1!$AD$2:$AD$7</c:f>
              <c:numCache>
                <c:formatCode>General</c:formatCode>
                <c:ptCount val="6"/>
                <c:pt idx="0">
                  <c:v>4.0399999999999998E-2</c:v>
                </c:pt>
                <c:pt idx="1">
                  <c:v>1.4626999999999999</c:v>
                </c:pt>
                <c:pt idx="2">
                  <c:v>1.24E-2</c:v>
                </c:pt>
                <c:pt idx="3">
                  <c:v>0</c:v>
                </c:pt>
                <c:pt idx="4">
                  <c:v>25.807099999999998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EC96-44BE-A4EF-5C078D6565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0063920"/>
        <c:axId val="260063264"/>
      </c:radarChart>
      <c:catAx>
        <c:axId val="26006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063264"/>
        <c:crosses val="autoZero"/>
        <c:auto val="1"/>
        <c:lblAlgn val="ctr"/>
        <c:lblOffset val="100"/>
        <c:noMultiLvlLbl val="0"/>
      </c:catAx>
      <c:valAx>
        <c:axId val="26006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06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Please Deleteee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890112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9882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6322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Please Deleteee</vt:lpstr>
      <vt:lpstr>Facebook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Deleteee</dc:title>
  <dc:creator>Administrator</dc:creator>
  <cp:lastModifiedBy>Administrator</cp:lastModifiedBy>
  <cp:revision>1</cp:revision>
  <dcterms:created xsi:type="dcterms:W3CDTF">2017-04-05T15:54:33Z</dcterms:created>
  <dcterms:modified xsi:type="dcterms:W3CDTF">2017-04-05T15:54:37Z</dcterms:modified>
</cp:coreProperties>
</file>