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2.2677008847258001E-4</c:v>
                </c:pt>
                <c:pt idx="1">
                  <c:v>-1.2422720738123999E-2</c:v>
                </c:pt>
                <c:pt idx="2">
                  <c:v>-9.0915775643871002E-2</c:v>
                </c:pt>
                <c:pt idx="3">
                  <c:v>-0.15900930005777</c:v>
                </c:pt>
                <c:pt idx="4">
                  <c:v>-0.45684334145177002</c:v>
                </c:pt>
                <c:pt idx="5">
                  <c:v>-0.45037998893286002</c:v>
                </c:pt>
                <c:pt idx="6">
                  <c:v>-0.12355120057759</c:v>
                </c:pt>
                <c:pt idx="7">
                  <c:v>-3.3489791320911E-3</c:v>
                </c:pt>
                <c:pt idx="8">
                  <c:v>-0.24953960763510999</c:v>
                </c:pt>
                <c:pt idx="9">
                  <c:v>-0.25779824022895997</c:v>
                </c:pt>
                <c:pt idx="10">
                  <c:v>-4.0227806278687E-4</c:v>
                </c:pt>
                <c:pt idx="11">
                  <c:v>0.44621295171002001</c:v>
                </c:pt>
                <c:pt idx="12">
                  <c:v>0.16778126938707999</c:v>
                </c:pt>
                <c:pt idx="13">
                  <c:v>7.7472198175639996E-3</c:v>
                </c:pt>
                <c:pt idx="14">
                  <c:v>-1.0882198888302001E-3</c:v>
                </c:pt>
                <c:pt idx="15">
                  <c:v>-9.1648115482935999E-3</c:v>
                </c:pt>
                <c:pt idx="16">
                  <c:v>1.0811596033805E-3</c:v>
                </c:pt>
                <c:pt idx="17">
                  <c:v>3.7651917418515999E-3</c:v>
                </c:pt>
                <c:pt idx="18">
                  <c:v>-0.24488602225552999</c:v>
                </c:pt>
                <c:pt idx="19">
                  <c:v>-0.36966321303309002</c:v>
                </c:pt>
                <c:pt idx="20">
                  <c:v>-4.8291762339948002E-3</c:v>
                </c:pt>
                <c:pt idx="21">
                  <c:v>5.9984260130142002E-3</c:v>
                </c:pt>
                <c:pt idx="22">
                  <c:v>-5.2205725265152001E-3</c:v>
                </c:pt>
                <c:pt idx="23">
                  <c:v>3.9327720401700997E-4</c:v>
                </c:pt>
                <c:pt idx="24">
                  <c:v>8.6412403611158001E-3</c:v>
                </c:pt>
                <c:pt idx="25">
                  <c:v>7.6104891408746E-3</c:v>
                </c:pt>
                <c:pt idx="26">
                  <c:v>-8.0987190928800002E-4</c:v>
                </c:pt>
                <c:pt idx="27">
                  <c:v>-1.3997008716583E-3</c:v>
                </c:pt>
                <c:pt idx="28">
                  <c:v>-6.1147582106456995E-4</c:v>
                </c:pt>
                <c:pt idx="29">
                  <c:v>1.1652383357929001E-3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60-447A-BEE6-9335BD18DB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6.3621325868430997E-3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1.9085183535848E-2</c:v>
                </c:pt>
                <c:pt idx="5">
                  <c:v>5.0884111436203999E-2</c:v>
                </c:pt>
                <c:pt idx="6">
                  <c:v>6.3572790845518E-3</c:v>
                </c:pt>
                <c:pt idx="7">
                  <c:v>0</c:v>
                </c:pt>
                <c:pt idx="8">
                  <c:v>1.9070624880809E-2</c:v>
                </c:pt>
                <c:pt idx="9">
                  <c:v>3.813397737384E-2</c:v>
                </c:pt>
                <c:pt idx="10">
                  <c:v>4.4472681067343998E-2</c:v>
                </c:pt>
                <c:pt idx="11">
                  <c:v>1.2700831904489999E-2</c:v>
                </c:pt>
                <c:pt idx="12">
                  <c:v>6.3496094990158E-3</c:v>
                </c:pt>
                <c:pt idx="13">
                  <c:v>6.3492063492062998E-3</c:v>
                </c:pt>
                <c:pt idx="14">
                  <c:v>-6.3488032505873001E-3</c:v>
                </c:pt>
                <c:pt idx="15">
                  <c:v>4.4444444444444002E-2</c:v>
                </c:pt>
                <c:pt idx="16">
                  <c:v>0</c:v>
                </c:pt>
                <c:pt idx="17">
                  <c:v>-1.269277146665E-2</c:v>
                </c:pt>
                <c:pt idx="18">
                  <c:v>6.3471913678197003E-3</c:v>
                </c:pt>
                <c:pt idx="19">
                  <c:v>6.3467885250062996E-3</c:v>
                </c:pt>
                <c:pt idx="20">
                  <c:v>6.3463857333249003E-3</c:v>
                </c:pt>
                <c:pt idx="21">
                  <c:v>0</c:v>
                </c:pt>
                <c:pt idx="22">
                  <c:v>0</c:v>
                </c:pt>
                <c:pt idx="23">
                  <c:v>6.3459829927655998E-3</c:v>
                </c:pt>
                <c:pt idx="24">
                  <c:v>1.2691160606636999E-2</c:v>
                </c:pt>
                <c:pt idx="25">
                  <c:v>4.4413425544064002E-2</c:v>
                </c:pt>
                <c:pt idx="26">
                  <c:v>6.3419583967528996E-3</c:v>
                </c:pt>
                <c:pt idx="27">
                  <c:v>-6.3415562178959E-3</c:v>
                </c:pt>
                <c:pt idx="28">
                  <c:v>3.8051750380518001E-2</c:v>
                </c:pt>
                <c:pt idx="29">
                  <c:v>6.3395460885001002E-3</c:v>
                </c:pt>
                <c:pt idx="30">
                  <c:v>2.5356576862123999E-2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60-447A-BEE6-9335BD18DB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1.0658940960363E-2</c:v>
                </c:pt>
                <c:pt idx="1">
                  <c:v>8.0236178119861001E-3</c:v>
                </c:pt>
                <c:pt idx="2">
                  <c:v>1.2046565787008001E-2</c:v>
                </c:pt>
                <c:pt idx="3">
                  <c:v>2.0139741728146001E-2</c:v>
                </c:pt>
                <c:pt idx="4">
                  <c:v>1.5072722984212999E-2</c:v>
                </c:pt>
                <c:pt idx="5">
                  <c:v>1.0061486377236001E-2</c:v>
                </c:pt>
                <c:pt idx="6">
                  <c:v>2.7050529324176998E-3</c:v>
                </c:pt>
                <c:pt idx="7">
                  <c:v>3.9147202627518004E-3</c:v>
                </c:pt>
                <c:pt idx="8">
                  <c:v>2.8548758230631001E-3</c:v>
                </c:pt>
                <c:pt idx="9">
                  <c:v>2.5499603522294001E-3</c:v>
                </c:pt>
                <c:pt idx="10">
                  <c:v>1.9789510253167999E-3</c:v>
                </c:pt>
                <c:pt idx="11">
                  <c:v>2.0611649239661999E-3</c:v>
                </c:pt>
                <c:pt idx="12">
                  <c:v>3.1594200794934999E-3</c:v>
                </c:pt>
                <c:pt idx="13">
                  <c:v>2.4819774809651E-3</c:v>
                </c:pt>
                <c:pt idx="14">
                  <c:v>3.9623569318216999E-3</c:v>
                </c:pt>
                <c:pt idx="15">
                  <c:v>3.5654961566903001E-3</c:v>
                </c:pt>
                <c:pt idx="16">
                  <c:v>3.7492008155165001E-3</c:v>
                </c:pt>
                <c:pt idx="17">
                  <c:v>1.7269864661827001E-3</c:v>
                </c:pt>
                <c:pt idx="18">
                  <c:v>3.3136282904328998E-3</c:v>
                </c:pt>
                <c:pt idx="19">
                  <c:v>5.1806982565427004E-3</c:v>
                </c:pt>
                <c:pt idx="20">
                  <c:v>8.6872568196900996E-3</c:v>
                </c:pt>
                <c:pt idx="21">
                  <c:v>5.1412872158097004E-3</c:v>
                </c:pt>
                <c:pt idx="22">
                  <c:v>4.8750245383490003E-3</c:v>
                </c:pt>
                <c:pt idx="23">
                  <c:v>8.9274371044887994E-3</c:v>
                </c:pt>
                <c:pt idx="24">
                  <c:v>1.3612400931097999E-2</c:v>
                </c:pt>
                <c:pt idx="25">
                  <c:v>6.9865869135280001E-3</c:v>
                </c:pt>
                <c:pt idx="26">
                  <c:v>2.5382019947560001E-3</c:v>
                </c:pt>
                <c:pt idx="27">
                  <c:v>1.8999772679565E-3</c:v>
                </c:pt>
                <c:pt idx="28">
                  <c:v>1.6340460948932999E-3</c:v>
                </c:pt>
                <c:pt idx="29">
                  <c:v>2.7265885750428001E-3</c:v>
                </c:pt>
                <c:pt idx="30">
                  <c:v>4.7859026451684003E-3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60-447A-BEE6-9335BD18DB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3.5369630922013999E-2</c:v>
                </c:pt>
                <c:pt idx="1">
                  <c:v>3.3803969865130998E-2</c:v>
                </c:pt>
                <c:pt idx="2">
                  <c:v>3.5596337983918001E-2</c:v>
                </c:pt>
                <c:pt idx="3">
                  <c:v>4.8936107566311997E-2</c:v>
                </c:pt>
                <c:pt idx="4">
                  <c:v>4.6744888119109998E-2</c:v>
                </c:pt>
                <c:pt idx="5">
                  <c:v>3.8217583006947997E-2</c:v>
                </c:pt>
                <c:pt idx="6">
                  <c:v>4.3650782796440003E-2</c:v>
                </c:pt>
                <c:pt idx="7">
                  <c:v>4.5613962338178E-2</c:v>
                </c:pt>
                <c:pt idx="8">
                  <c:v>4.1175046555359002E-2</c:v>
                </c:pt>
                <c:pt idx="9">
                  <c:v>5.0559811619741997E-2</c:v>
                </c:pt>
                <c:pt idx="10">
                  <c:v>5.0898308501541999E-2</c:v>
                </c:pt>
                <c:pt idx="11">
                  <c:v>5.0531294949713E-2</c:v>
                </c:pt>
                <c:pt idx="12">
                  <c:v>4.1732043458603998E-2</c:v>
                </c:pt>
                <c:pt idx="13">
                  <c:v>4.3146019626326998E-2</c:v>
                </c:pt>
                <c:pt idx="14">
                  <c:v>4.4172099039977999E-2</c:v>
                </c:pt>
                <c:pt idx="15">
                  <c:v>4.1746336185810001E-2</c:v>
                </c:pt>
                <c:pt idx="16">
                  <c:v>4.1048183169745997E-2</c:v>
                </c:pt>
                <c:pt idx="17">
                  <c:v>4.1802521079880001E-2</c:v>
                </c:pt>
                <c:pt idx="18">
                  <c:v>3.9971269658020003E-2</c:v>
                </c:pt>
                <c:pt idx="19">
                  <c:v>3.9479370895544999E-2</c:v>
                </c:pt>
                <c:pt idx="20">
                  <c:v>4.9295757098781999E-2</c:v>
                </c:pt>
                <c:pt idx="21">
                  <c:v>5.7762645117041003E-2</c:v>
                </c:pt>
                <c:pt idx="22">
                  <c:v>3.8539002919279003E-2</c:v>
                </c:pt>
                <c:pt idx="23">
                  <c:v>3.2823576331102E-2</c:v>
                </c:pt>
                <c:pt idx="24">
                  <c:v>3.7222521479836998E-2</c:v>
                </c:pt>
                <c:pt idx="25">
                  <c:v>3.7434726586341997E-2</c:v>
                </c:pt>
                <c:pt idx="26">
                  <c:v>4.4719566064289999E-2</c:v>
                </c:pt>
                <c:pt idx="27">
                  <c:v>2.4258385688004001E-2</c:v>
                </c:pt>
                <c:pt idx="28">
                  <c:v>1.5423146326367E-2</c:v>
                </c:pt>
                <c:pt idx="29">
                  <c:v>8.8505725326996996E-3</c:v>
                </c:pt>
                <c:pt idx="30">
                  <c:v>1.2416796177613E-2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60-447A-BEE6-9335BD18DB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1.7170003005940002E-2</c:v>
                </c:pt>
                <c:pt idx="1">
                  <c:v>1.7690151293591999E-2</c:v>
                </c:pt>
                <c:pt idx="2">
                  <c:v>1.6926290284926999E-2</c:v>
                </c:pt>
                <c:pt idx="3">
                  <c:v>1.8444632588148002E-2</c:v>
                </c:pt>
                <c:pt idx="4">
                  <c:v>1.5114204928656999E-2</c:v>
                </c:pt>
                <c:pt idx="5">
                  <c:v>9.1717004094950001E-3</c:v>
                </c:pt>
                <c:pt idx="6">
                  <c:v>9.9311377757673007E-3</c:v>
                </c:pt>
                <c:pt idx="7">
                  <c:v>1.2210760578343E-2</c:v>
                </c:pt>
                <c:pt idx="8">
                  <c:v>7.4110742352103999E-3</c:v>
                </c:pt>
                <c:pt idx="9">
                  <c:v>1.2398378425111E-2</c:v>
                </c:pt>
                <c:pt idx="10">
                  <c:v>7.0296265510895002E-3</c:v>
                </c:pt>
                <c:pt idx="11">
                  <c:v>1.0828663472211E-2</c:v>
                </c:pt>
                <c:pt idx="12">
                  <c:v>1.8615686280097E-2</c:v>
                </c:pt>
                <c:pt idx="13">
                  <c:v>1.8517261173624001E-2</c:v>
                </c:pt>
                <c:pt idx="14">
                  <c:v>1.2817268943804999E-2</c:v>
                </c:pt>
                <c:pt idx="15">
                  <c:v>1.4097188963561999E-2</c:v>
                </c:pt>
                <c:pt idx="16">
                  <c:v>1.0915476246975E-2</c:v>
                </c:pt>
                <c:pt idx="17">
                  <c:v>1.2385340691775999E-2</c:v>
                </c:pt>
                <c:pt idx="18">
                  <c:v>1.2336359379026E-2</c:v>
                </c:pt>
                <c:pt idx="19">
                  <c:v>1.2714371177089999E-2</c:v>
                </c:pt>
                <c:pt idx="20">
                  <c:v>1.147942786911E-2</c:v>
                </c:pt>
                <c:pt idx="21">
                  <c:v>1.2474144608063001E-2</c:v>
                </c:pt>
                <c:pt idx="22">
                  <c:v>1.1286981462793E-2</c:v>
                </c:pt>
                <c:pt idx="23">
                  <c:v>1.0669261431047E-2</c:v>
                </c:pt>
                <c:pt idx="24">
                  <c:v>1.2849161746291001E-2</c:v>
                </c:pt>
                <c:pt idx="25">
                  <c:v>1.1472685053936E-2</c:v>
                </c:pt>
                <c:pt idx="26">
                  <c:v>2.2800530906333001E-2</c:v>
                </c:pt>
                <c:pt idx="27">
                  <c:v>1.3790939779089E-2</c:v>
                </c:pt>
                <c:pt idx="28">
                  <c:v>7.6289867378831998E-3</c:v>
                </c:pt>
                <c:pt idx="29">
                  <c:v>5.6383861327920001E-3</c:v>
                </c:pt>
                <c:pt idx="30">
                  <c:v>7.1541874264444997E-3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60-447A-BEE6-9335BD18DB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0.22093959853024001</c:v>
                </c:pt>
                <c:pt idx="1">
                  <c:v>0.10170390730383</c:v>
                </c:pt>
                <c:pt idx="2">
                  <c:v>4.7473742847927998E-2</c:v>
                </c:pt>
                <c:pt idx="3">
                  <c:v>0.72664605563175999</c:v>
                </c:pt>
                <c:pt idx="4">
                  <c:v>0.93154774559850995</c:v>
                </c:pt>
                <c:pt idx="5">
                  <c:v>0.69612050567684003</c:v>
                </c:pt>
                <c:pt idx="6">
                  <c:v>0.70165742206681003</c:v>
                </c:pt>
                <c:pt idx="7">
                  <c:v>0.57409875460695003</c:v>
                </c:pt>
                <c:pt idx="8">
                  <c:v>0.27274644472998</c:v>
                </c:pt>
                <c:pt idx="9">
                  <c:v>0.40123112148488999</c:v>
                </c:pt>
                <c:pt idx="10">
                  <c:v>0.27588455823918001</c:v>
                </c:pt>
                <c:pt idx="11">
                  <c:v>0.29795394904740002</c:v>
                </c:pt>
                <c:pt idx="12">
                  <c:v>0.36298868196779999</c:v>
                </c:pt>
                <c:pt idx="13">
                  <c:v>0.38681450340441997</c:v>
                </c:pt>
                <c:pt idx="14">
                  <c:v>0.33353544373534</c:v>
                </c:pt>
                <c:pt idx="15">
                  <c:v>0.21878561240323</c:v>
                </c:pt>
                <c:pt idx="16">
                  <c:v>0.32947549916757002</c:v>
                </c:pt>
                <c:pt idx="17">
                  <c:v>0.36346159940004003</c:v>
                </c:pt>
                <c:pt idx="18">
                  <c:v>0.34130698579518998</c:v>
                </c:pt>
                <c:pt idx="19">
                  <c:v>0.30448472541833999</c:v>
                </c:pt>
                <c:pt idx="20">
                  <c:v>0.32206893739210002</c:v>
                </c:pt>
                <c:pt idx="21">
                  <c:v>0.29237114562584998</c:v>
                </c:pt>
                <c:pt idx="22">
                  <c:v>0.29557203165239998</c:v>
                </c:pt>
                <c:pt idx="23">
                  <c:v>0.25314855457667002</c:v>
                </c:pt>
                <c:pt idx="24">
                  <c:v>0.25478325851766997</c:v>
                </c:pt>
                <c:pt idx="25">
                  <c:v>0.38764724925100003</c:v>
                </c:pt>
                <c:pt idx="26">
                  <c:v>0.35647017502058997</c:v>
                </c:pt>
                <c:pt idx="27">
                  <c:v>0.14398501819000001</c:v>
                </c:pt>
                <c:pt idx="28">
                  <c:v>0.18230273699356001</c:v>
                </c:pt>
                <c:pt idx="29">
                  <c:v>0.14912645760401999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60-447A-BEE6-9335BD18DB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4.8714130774463002E-2</c:v>
                </c:pt>
                <c:pt idx="1">
                  <c:v>5.3283846726259E-2</c:v>
                </c:pt>
                <c:pt idx="2">
                  <c:v>3.6727910457353997E-2</c:v>
                </c:pt>
                <c:pt idx="3">
                  <c:v>5.5989499674158998E-2</c:v>
                </c:pt>
                <c:pt idx="4">
                  <c:v>5.5040821942941E-2</c:v>
                </c:pt>
                <c:pt idx="5">
                  <c:v>4.4925277344824002E-2</c:v>
                </c:pt>
                <c:pt idx="6">
                  <c:v>4.5821534288254001E-2</c:v>
                </c:pt>
                <c:pt idx="7">
                  <c:v>6.3204755928881001E-2</c:v>
                </c:pt>
                <c:pt idx="8">
                  <c:v>4.3940753217745002E-2</c:v>
                </c:pt>
                <c:pt idx="9">
                  <c:v>7.6862544150211001E-2</c:v>
                </c:pt>
                <c:pt idx="10">
                  <c:v>0.15817865959586999</c:v>
                </c:pt>
                <c:pt idx="11">
                  <c:v>0.13875829582904001</c:v>
                </c:pt>
                <c:pt idx="12">
                  <c:v>5.9255207621130998E-2</c:v>
                </c:pt>
                <c:pt idx="13">
                  <c:v>8.6552478134111002E-2</c:v>
                </c:pt>
                <c:pt idx="14">
                  <c:v>5.6438031951208001E-2</c:v>
                </c:pt>
                <c:pt idx="15">
                  <c:v>4.8218201006213997E-2</c:v>
                </c:pt>
                <c:pt idx="16">
                  <c:v>4.9104301173047003E-2</c:v>
                </c:pt>
                <c:pt idx="17">
                  <c:v>4.1809059841488999E-2</c:v>
                </c:pt>
                <c:pt idx="18">
                  <c:v>4.9968202053239E-2</c:v>
                </c:pt>
                <c:pt idx="19">
                  <c:v>4.0862656072644998E-2</c:v>
                </c:pt>
                <c:pt idx="20">
                  <c:v>3.7215212852863999E-2</c:v>
                </c:pt>
                <c:pt idx="21">
                  <c:v>3.5386667392546999E-2</c:v>
                </c:pt>
                <c:pt idx="22">
                  <c:v>4.3537414965986003E-2</c:v>
                </c:pt>
                <c:pt idx="23">
                  <c:v>3.1732216359317E-2</c:v>
                </c:pt>
                <c:pt idx="24">
                  <c:v>4.8942746050591998E-2</c:v>
                </c:pt>
                <c:pt idx="25">
                  <c:v>4.5295188745051999E-2</c:v>
                </c:pt>
                <c:pt idx="26">
                  <c:v>4.7991162382172999E-2</c:v>
                </c:pt>
                <c:pt idx="27">
                  <c:v>2.2626482034573001E-2</c:v>
                </c:pt>
                <c:pt idx="28">
                  <c:v>3.8908745419174003E-2</c:v>
                </c:pt>
                <c:pt idx="29">
                  <c:v>3.5275601946490001E-2</c:v>
                </c:pt>
                <c:pt idx="30">
                  <c:v>4.1592448258089998E-2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60-447A-BEE6-9335BD18DB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6.4052694016276997E-3</c:v>
                </c:pt>
                <c:pt idx="1">
                  <c:v>1.1608807215074001E-2</c:v>
                </c:pt>
                <c:pt idx="2">
                  <c:v>5.6036012477352001E-3</c:v>
                </c:pt>
                <c:pt idx="3">
                  <c:v>6.8039916751160999E-3</c:v>
                </c:pt>
                <c:pt idx="4">
                  <c:v>8.2709565361234003E-3</c:v>
                </c:pt>
                <c:pt idx="5">
                  <c:v>0.90239344354137996</c:v>
                </c:pt>
                <c:pt idx="6">
                  <c:v>2.7761693621949001E-3</c:v>
                </c:pt>
                <c:pt idx="7">
                  <c:v>6.4775486840662E-3</c:v>
                </c:pt>
                <c:pt idx="8">
                  <c:v>4.0977755687976996E-3</c:v>
                </c:pt>
                <c:pt idx="9">
                  <c:v>-5.2872356877834E-4</c:v>
                </c:pt>
                <c:pt idx="10">
                  <c:v>8.7239850106075999E-3</c:v>
                </c:pt>
                <c:pt idx="11">
                  <c:v>9.7805844824419008E-3</c:v>
                </c:pt>
                <c:pt idx="12">
                  <c:v>7.5329566854990997E-3</c:v>
                </c:pt>
                <c:pt idx="13">
                  <c:v>1.3082570844102999E-2</c:v>
                </c:pt>
                <c:pt idx="14">
                  <c:v>8.8527029151818995E-3</c:v>
                </c:pt>
                <c:pt idx="15">
                  <c:v>9.3803920739650992E-3</c:v>
                </c:pt>
                <c:pt idx="16">
                  <c:v>1.4267427067686999E-2</c:v>
                </c:pt>
                <c:pt idx="17">
                  <c:v>1.0831130783262E-2</c:v>
                </c:pt>
                <c:pt idx="18">
                  <c:v>1.3075192925132E-2</c:v>
                </c:pt>
                <c:pt idx="19">
                  <c:v>1.7299255999937001E-2</c:v>
                </c:pt>
                <c:pt idx="20">
                  <c:v>7.6578878225060003E-3</c:v>
                </c:pt>
                <c:pt idx="21">
                  <c:v>6.2050546110816998E-3</c:v>
                </c:pt>
                <c:pt idx="22">
                  <c:v>9.3730115354048998E-3</c:v>
                </c:pt>
                <c:pt idx="23">
                  <c:v>1.1880168698396001E-2</c:v>
                </c:pt>
                <c:pt idx="24">
                  <c:v>1.3198619424408E-2</c:v>
                </c:pt>
                <c:pt idx="25">
                  <c:v>1.4252627828256001E-2</c:v>
                </c:pt>
                <c:pt idx="26">
                  <c:v>9.5003978291590997E-3</c:v>
                </c:pt>
                <c:pt idx="27">
                  <c:v>9.4994953393100993E-3</c:v>
                </c:pt>
                <c:pt idx="28">
                  <c:v>7.3877945718178999E-3</c:v>
                </c:pt>
                <c:pt idx="29">
                  <c:v>6.9915033447088002E-3</c:v>
                </c:pt>
                <c:pt idx="30">
                  <c:v>8.9696035962834007E-3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A60-447A-BEE6-9335BD18DB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-3.6071866494929999E-4</c:v>
                </c:pt>
                <c:pt idx="1">
                  <c:v>6.3125994073371001E-3</c:v>
                </c:pt>
                <c:pt idx="2">
                  <c:v>8.3655985563867996E-2</c:v>
                </c:pt>
                <c:pt idx="3">
                  <c:v>7.7871214654512994E-2</c:v>
                </c:pt>
                <c:pt idx="4">
                  <c:v>-1.5433511916215E-3</c:v>
                </c:pt>
                <c:pt idx="5">
                  <c:v>-8.2313333936964001E-4</c:v>
                </c:pt>
                <c:pt idx="6">
                  <c:v>-2.6494822448677002E-3</c:v>
                </c:pt>
                <c:pt idx="7">
                  <c:v>-1.0289524055492E-4</c:v>
                </c:pt>
                <c:pt idx="8">
                  <c:v>-2.2379737848381002E-3</c:v>
                </c:pt>
                <c:pt idx="9">
                  <c:v>-2.5724412312938999E-4</c:v>
                </c:pt>
                <c:pt idx="10">
                  <c:v>-7.9745883311708001E-4</c:v>
                </c:pt>
                <c:pt idx="11">
                  <c:v>-3.6529050756602E-3</c:v>
                </c:pt>
                <c:pt idx="12">
                  <c:v>-1.7493423887528E-3</c:v>
                </c:pt>
                <c:pt idx="13">
                  <c:v>-2.8555941475241001E-3</c:v>
                </c:pt>
                <c:pt idx="14">
                  <c:v>-1.8780569879671E-3</c:v>
                </c:pt>
                <c:pt idx="15">
                  <c:v>-2.4698199578433002E-3</c:v>
                </c:pt>
                <c:pt idx="16">
                  <c:v>-4.8883060655902999E-4</c:v>
                </c:pt>
                <c:pt idx="17">
                  <c:v>-1.337858726235E-3</c:v>
                </c:pt>
                <c:pt idx="18">
                  <c:v>-1.4407902116830001E-3</c:v>
                </c:pt>
                <c:pt idx="19">
                  <c:v>-9.0050685671648999E-4</c:v>
                </c:pt>
                <c:pt idx="20">
                  <c:v>4.3739298344468001E-4</c:v>
                </c:pt>
                <c:pt idx="21">
                  <c:v>-2.0325820326952001E-3</c:v>
                </c:pt>
                <c:pt idx="22">
                  <c:v>-2.8302350407283998E-4</c:v>
                </c:pt>
                <c:pt idx="23">
                  <c:v>4.8886016335133997E-4</c:v>
                </c:pt>
                <c:pt idx="24">
                  <c:v>9.0052747753763002E-4</c:v>
                </c:pt>
                <c:pt idx="25">
                  <c:v>1.6209348626039001E-3</c:v>
                </c:pt>
                <c:pt idx="26">
                  <c:v>-2.0325679128537998E-3</c:v>
                </c:pt>
                <c:pt idx="27">
                  <c:v>-3.1132369173294001E-3</c:v>
                </c:pt>
                <c:pt idx="28">
                  <c:v>-3.8852347955453002E-3</c:v>
                </c:pt>
                <c:pt idx="29">
                  <c:v>-2.1356756119740002E-3</c:v>
                </c:pt>
                <c:pt idx="30">
                  <c:v>-4.1170529620266E-4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A60-447A-BEE6-9335BD18DB0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-4.8364601249001999E-4</c:v>
                </c:pt>
                <c:pt idx="1">
                  <c:v>1.822054731925E-4</c:v>
                </c:pt>
                <c:pt idx="2">
                  <c:v>-2.4517309441522998E-4</c:v>
                </c:pt>
                <c:pt idx="3">
                  <c:v>-1.6987991579958E-3</c:v>
                </c:pt>
                <c:pt idx="4">
                  <c:v>-8.0386183801509005E-4</c:v>
                </c:pt>
                <c:pt idx="5" formatCode="0.00E+00">
                  <c:v>2.4116049000166999E-5</c:v>
                </c:pt>
                <c:pt idx="6">
                  <c:v>1.6211340140578E-4</c:v>
                </c:pt>
                <c:pt idx="7">
                  <c:v>1.8220980867287E-4</c:v>
                </c:pt>
                <c:pt idx="8">
                  <c:v>-4.5016458941834E-4</c:v>
                </c:pt>
                <c:pt idx="9">
                  <c:v>-9.3248799009730001E-4</c:v>
                </c:pt>
                <c:pt idx="10">
                  <c:v>-3.0882253737305001E-3</c:v>
                </c:pt>
                <c:pt idx="11">
                  <c:v>-7.4762818976303999E-4</c:v>
                </c:pt>
                <c:pt idx="12">
                  <c:v>-1.1201108234433E-3</c:v>
                </c:pt>
                <c:pt idx="13">
                  <c:v>-1.1388814169336001E-3</c:v>
                </c:pt>
                <c:pt idx="14">
                  <c:v>-1.3894511528599E-3</c:v>
                </c:pt>
                <c:pt idx="15">
                  <c:v>-1.6467301773917E-3</c:v>
                </c:pt>
                <c:pt idx="16">
                  <c:v>-3.8723584887457999E-4</c:v>
                </c:pt>
                <c:pt idx="17">
                  <c:v>-4.1175791405610998E-3</c:v>
                </c:pt>
                <c:pt idx="18">
                  <c:v>-9.7550310701760004E-4</c:v>
                </c:pt>
                <c:pt idx="19">
                  <c:v>1.7661066447016E-3</c:v>
                </c:pt>
                <c:pt idx="20">
                  <c:v>1.2716279254745E-3</c:v>
                </c:pt>
                <c:pt idx="21">
                  <c:v>8.7096695568788997E-4</c:v>
                </c:pt>
                <c:pt idx="22" formatCode="0.00E+00">
                  <c:v>-1.4739312414024E-5</c:v>
                </c:pt>
                <c:pt idx="23" formatCode="0.00E+00">
                  <c:v>2.2778940724586999E-5</c:v>
                </c:pt>
                <c:pt idx="24">
                  <c:v>1.3385974470735999E-3</c:v>
                </c:pt>
                <c:pt idx="25">
                  <c:v>2.5887243741745001E-3</c:v>
                </c:pt>
                <c:pt idx="26">
                  <c:v>-1.9361334816782E-3</c:v>
                </c:pt>
                <c:pt idx="27">
                  <c:v>-3.3269982801843998E-3</c:v>
                </c:pt>
                <c:pt idx="28">
                  <c:v>-2.8299855622497998E-3</c:v>
                </c:pt>
                <c:pt idx="29">
                  <c:v>-1.8357906932755001E-3</c:v>
                </c:pt>
                <c:pt idx="30">
                  <c:v>-2.3289509480318E-3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A60-447A-BEE6-9335BD18DB0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3.0768047382792998E-2</c:v>
                </c:pt>
                <c:pt idx="1">
                  <c:v>4.3771830461052999E-2</c:v>
                </c:pt>
                <c:pt idx="2">
                  <c:v>4.6708941214728003E-2</c:v>
                </c:pt>
                <c:pt idx="3">
                  <c:v>3.5163094706920001E-2</c:v>
                </c:pt>
                <c:pt idx="4">
                  <c:v>8.5661454117953E-3</c:v>
                </c:pt>
                <c:pt idx="5">
                  <c:v>1.3586515088416001E-2</c:v>
                </c:pt>
                <c:pt idx="6">
                  <c:v>7.8259508530286001E-2</c:v>
                </c:pt>
                <c:pt idx="7">
                  <c:v>3.3935116058097001E-2</c:v>
                </c:pt>
                <c:pt idx="8">
                  <c:v>1.3274453756228001E-2</c:v>
                </c:pt>
                <c:pt idx="9">
                  <c:v>1.0028256086267E-2</c:v>
                </c:pt>
                <c:pt idx="10">
                  <c:v>8.5526548620367994E-3</c:v>
                </c:pt>
                <c:pt idx="11">
                  <c:v>9.7314990932011996E-3</c:v>
                </c:pt>
                <c:pt idx="12">
                  <c:v>3.9806804309749998E-2</c:v>
                </c:pt>
                <c:pt idx="13">
                  <c:v>1.3558402820148001E-2</c:v>
                </c:pt>
                <c:pt idx="14">
                  <c:v>1.6798351993257001E-2</c:v>
                </c:pt>
                <c:pt idx="15">
                  <c:v>6.7771439347508004E-3</c:v>
                </c:pt>
                <c:pt idx="16">
                  <c:v>8.8391539161871008E-3</c:v>
                </c:pt>
                <c:pt idx="17">
                  <c:v>7.3653105656852997E-3</c:v>
                </c:pt>
                <c:pt idx="18">
                  <c:v>8.2485403029571008E-3</c:v>
                </c:pt>
                <c:pt idx="19">
                  <c:v>3.0634908478211001E-2</c:v>
                </c:pt>
                <c:pt idx="20">
                  <c:v>2.1496763706395E-2</c:v>
                </c:pt>
                <c:pt idx="21">
                  <c:v>1.1776517036204E-2</c:v>
                </c:pt>
                <c:pt idx="22">
                  <c:v>6.1819434263863E-3</c:v>
                </c:pt>
                <c:pt idx="23">
                  <c:v>5.2984811020840997E-3</c:v>
                </c:pt>
                <c:pt idx="24">
                  <c:v>4.7095114470563004E-3</c:v>
                </c:pt>
                <c:pt idx="25">
                  <c:v>1.1773224156301E-3</c:v>
                </c:pt>
                <c:pt idx="26">
                  <c:v>2.8549732456631002E-2</c:v>
                </c:pt>
                <c:pt idx="27">
                  <c:v>5.8848626620175998E-3</c:v>
                </c:pt>
                <c:pt idx="28">
                  <c:v>9.4152261860978009E-3</c:v>
                </c:pt>
                <c:pt idx="29">
                  <c:v>1.0002736042506E-2</c:v>
                </c:pt>
                <c:pt idx="30">
                  <c:v>1.7355952944776001E-2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A60-447A-BEE6-9335BD18DB0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-3.0285717278502999E-3</c:v>
                </c:pt>
                <c:pt idx="1">
                  <c:v>-3.620733000317E-3</c:v>
                </c:pt>
                <c:pt idx="2">
                  <c:v>-3.3703640699149998E-3</c:v>
                </c:pt>
                <c:pt idx="3">
                  <c:v>-3.1199691920122002E-3</c:v>
                </c:pt>
                <c:pt idx="4">
                  <c:v>-4.4409706185384E-3</c:v>
                </c:pt>
                <c:pt idx="5">
                  <c:v>-4.2817413113106001E-3</c:v>
                </c:pt>
                <c:pt idx="6">
                  <c:v>-4.7146723564638997E-3</c:v>
                </c:pt>
                <c:pt idx="7">
                  <c:v>-3.1432630988656E-3</c:v>
                </c:pt>
                <c:pt idx="8">
                  <c:v>-4.2822611432179001E-3</c:v>
                </c:pt>
                <c:pt idx="9">
                  <c:v>-4.2824445286760004E-3</c:v>
                </c:pt>
                <c:pt idx="10">
                  <c:v>-4.2370680582474E-3</c:v>
                </c:pt>
                <c:pt idx="11">
                  <c:v>-4.9662364265695997E-3</c:v>
                </c:pt>
                <c:pt idx="12">
                  <c:v>-4.6930986844742999E-3</c:v>
                </c:pt>
                <c:pt idx="13">
                  <c:v>-3.3946821506701001E-3</c:v>
                </c:pt>
                <c:pt idx="14">
                  <c:v>-4.0783136469259998E-3</c:v>
                </c:pt>
                <c:pt idx="15">
                  <c:v>-3.2810118275918999E-3</c:v>
                </c:pt>
                <c:pt idx="16">
                  <c:v>-4.3976115273019001E-3</c:v>
                </c:pt>
                <c:pt idx="17">
                  <c:v>-4.1927259395067003E-3</c:v>
                </c:pt>
                <c:pt idx="18">
                  <c:v>-4.5347143779386001E-3</c:v>
                </c:pt>
                <c:pt idx="19">
                  <c:v>-2.3700084545494001E-3</c:v>
                </c:pt>
                <c:pt idx="20">
                  <c:v>-2.9397916986662999E-3</c:v>
                </c:pt>
                <c:pt idx="21">
                  <c:v>-2.7347703487994E-3</c:v>
                </c:pt>
                <c:pt idx="22">
                  <c:v>-2.3246183694533998E-3</c:v>
                </c:pt>
                <c:pt idx="23">
                  <c:v>-2.4842087510242002E-3</c:v>
                </c:pt>
                <c:pt idx="24">
                  <c:v>-1.5498201069102E-3</c:v>
                </c:pt>
                <c:pt idx="25">
                  <c:v>-8.8888119031675997E-4</c:v>
                </c:pt>
                <c:pt idx="26">
                  <c:v>-3.9658128697008998E-3</c:v>
                </c:pt>
                <c:pt idx="27">
                  <c:v>-3.5329044463312002E-3</c:v>
                </c:pt>
                <c:pt idx="28">
                  <c:v>-4.7183035989031997E-3</c:v>
                </c:pt>
                <c:pt idx="29">
                  <c:v>-4.9692691732299002E-3</c:v>
                </c:pt>
                <c:pt idx="30">
                  <c:v>-4.2856377564685997E-3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A60-447A-BEE6-9335BD18DB0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1.4268407120548001E-2</c:v>
                </c:pt>
                <c:pt idx="1">
                  <c:v>1.8730082876240998E-2</c:v>
                </c:pt>
                <c:pt idx="2">
                  <c:v>1.6188861888006001E-2</c:v>
                </c:pt>
                <c:pt idx="3">
                  <c:v>2.2135778943186999E-2</c:v>
                </c:pt>
                <c:pt idx="4">
                  <c:v>4.7935661245329997E-2</c:v>
                </c:pt>
                <c:pt idx="5">
                  <c:v>4.4240553199265002E-2</c:v>
                </c:pt>
                <c:pt idx="6">
                  <c:v>3.3296832081716E-2</c:v>
                </c:pt>
                <c:pt idx="7">
                  <c:v>1.0833157148923E-2</c:v>
                </c:pt>
                <c:pt idx="8">
                  <c:v>9.0848895574436005E-3</c:v>
                </c:pt>
                <c:pt idx="9">
                  <c:v>1.615915280619E-2</c:v>
                </c:pt>
                <c:pt idx="10">
                  <c:v>1.7029868642947001E-2</c:v>
                </c:pt>
                <c:pt idx="11">
                  <c:v>1.6153791076471E-2</c:v>
                </c:pt>
                <c:pt idx="12">
                  <c:v>1.0389138722938999E-2</c:v>
                </c:pt>
                <c:pt idx="13">
                  <c:v>1.0300764875439E-2</c:v>
                </c:pt>
                <c:pt idx="14">
                  <c:v>1.1608988324674999E-2</c:v>
                </c:pt>
                <c:pt idx="15">
                  <c:v>2.4960791484006001E-2</c:v>
                </c:pt>
                <c:pt idx="16">
                  <c:v>3.5774023347348999E-2</c:v>
                </c:pt>
                <c:pt idx="17">
                  <c:v>2.0758957970088001E-2</c:v>
                </c:pt>
                <c:pt idx="18">
                  <c:v>2.1016262750374999E-2</c:v>
                </c:pt>
                <c:pt idx="19">
                  <c:v>1.5955053828689999E-2</c:v>
                </c:pt>
                <c:pt idx="20">
                  <c:v>1.0460661375314999E-2</c:v>
                </c:pt>
                <c:pt idx="21">
                  <c:v>1.2202828441307E-2</c:v>
                </c:pt>
                <c:pt idx="22">
                  <c:v>9.1510046495818995E-3</c:v>
                </c:pt>
                <c:pt idx="23">
                  <c:v>9.3244562186279994E-3</c:v>
                </c:pt>
                <c:pt idx="24">
                  <c:v>2.3788216903227001E-2</c:v>
                </c:pt>
                <c:pt idx="25">
                  <c:v>6.9256903911491002E-2</c:v>
                </c:pt>
                <c:pt idx="26">
                  <c:v>0.15330440195177999</c:v>
                </c:pt>
                <c:pt idx="27">
                  <c:v>8.0229057000007001E-2</c:v>
                </c:pt>
                <c:pt idx="28">
                  <c:v>1.8933817622172999E-2</c:v>
                </c:pt>
                <c:pt idx="29">
                  <c:v>1.0941327565112E-2</c:v>
                </c:pt>
                <c:pt idx="30">
                  <c:v>1.180839490051E-2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A60-447A-BEE6-9335BD18DB0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1.3459699104291E-2</c:v>
                </c:pt>
                <c:pt idx="1">
                  <c:v>1.2104580568765001E-2</c:v>
                </c:pt>
                <c:pt idx="2">
                  <c:v>2.9130169383478E-2</c:v>
                </c:pt>
                <c:pt idx="3">
                  <c:v>2.0723367654336002E-2</c:v>
                </c:pt>
                <c:pt idx="4">
                  <c:v>1.2735749907439999E-2</c:v>
                </c:pt>
                <c:pt idx="5">
                  <c:v>9.1655671429443E-3</c:v>
                </c:pt>
                <c:pt idx="6">
                  <c:v>1.1700051251106999E-2</c:v>
                </c:pt>
                <c:pt idx="7">
                  <c:v>1.6693625588831001E-2</c:v>
                </c:pt>
                <c:pt idx="8">
                  <c:v>1.1846928669661E-2</c:v>
                </c:pt>
                <c:pt idx="9">
                  <c:v>7.6216850832359004E-3</c:v>
                </c:pt>
                <c:pt idx="10">
                  <c:v>9.6671642284138996E-3</c:v>
                </c:pt>
                <c:pt idx="11">
                  <c:v>1.0379466150083E-2</c:v>
                </c:pt>
                <c:pt idx="12">
                  <c:v>1.5389292805693001E-2</c:v>
                </c:pt>
                <c:pt idx="13">
                  <c:v>5.5918336710950997E-3</c:v>
                </c:pt>
                <c:pt idx="14">
                  <c:v>8.4998624635940993E-3</c:v>
                </c:pt>
                <c:pt idx="15">
                  <c:v>7.5047594246176004E-3</c:v>
                </c:pt>
                <c:pt idx="16">
                  <c:v>6.8475790806271E-3</c:v>
                </c:pt>
                <c:pt idx="17">
                  <c:v>1.2155965540089001E-2</c:v>
                </c:pt>
                <c:pt idx="18">
                  <c:v>1.9638501516685E-2</c:v>
                </c:pt>
                <c:pt idx="19">
                  <c:v>1.6390334503472999E-2</c:v>
                </c:pt>
                <c:pt idx="20">
                  <c:v>1.8056413636249002E-2</c:v>
                </c:pt>
                <c:pt idx="21">
                  <c:v>1.7153308207642E-2</c:v>
                </c:pt>
                <c:pt idx="22">
                  <c:v>1.4919881548136E-2</c:v>
                </c:pt>
                <c:pt idx="23">
                  <c:v>1.7672549582933E-2</c:v>
                </c:pt>
                <c:pt idx="24">
                  <c:v>1.3640872551153999E-2</c:v>
                </c:pt>
                <c:pt idx="25">
                  <c:v>1.3882565857881E-2</c:v>
                </c:pt>
                <c:pt idx="26">
                  <c:v>7.3992609355924997E-3</c:v>
                </c:pt>
                <c:pt idx="27">
                  <c:v>3.8585695645772999E-3</c:v>
                </c:pt>
                <c:pt idx="28">
                  <c:v>4.2330246347049997E-3</c:v>
                </c:pt>
                <c:pt idx="29">
                  <c:v>6.0683271157952997E-3</c:v>
                </c:pt>
                <c:pt idx="30">
                  <c:v>9.7012429202464005E-3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A60-447A-BEE6-9335BD18DB0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3.3107024900976001E-2</c:v>
                </c:pt>
                <c:pt idx="1">
                  <c:v>2.4549553269145E-2</c:v>
                </c:pt>
                <c:pt idx="2">
                  <c:v>2.0201147956856999E-2</c:v>
                </c:pt>
                <c:pt idx="3">
                  <c:v>1.8323453525284E-2</c:v>
                </c:pt>
                <c:pt idx="4">
                  <c:v>5.6049592996772001E-2</c:v>
                </c:pt>
                <c:pt idx="5">
                  <c:v>3.9778526886423998E-2</c:v>
                </c:pt>
                <c:pt idx="6">
                  <c:v>2.8476135160236001E-2</c:v>
                </c:pt>
                <c:pt idx="7">
                  <c:v>5.2295784959732E-2</c:v>
                </c:pt>
                <c:pt idx="8">
                  <c:v>3.2209557523057E-2</c:v>
                </c:pt>
                <c:pt idx="9">
                  <c:v>0.10570556405233</c:v>
                </c:pt>
                <c:pt idx="10">
                  <c:v>0.11531753866402999</c:v>
                </c:pt>
                <c:pt idx="11">
                  <c:v>6.2506070245747003E-2</c:v>
                </c:pt>
                <c:pt idx="12">
                  <c:v>4.9558103488981001E-2</c:v>
                </c:pt>
                <c:pt idx="13">
                  <c:v>3.1870554496759997E-2</c:v>
                </c:pt>
                <c:pt idx="14">
                  <c:v>2.1965050707924001E-2</c:v>
                </c:pt>
                <c:pt idx="15">
                  <c:v>1.1730715278313E-2</c:v>
                </c:pt>
                <c:pt idx="16">
                  <c:v>1.4427907625301E-2</c:v>
                </c:pt>
                <c:pt idx="17">
                  <c:v>1.4622653927216E-2</c:v>
                </c:pt>
                <c:pt idx="18">
                  <c:v>1.8581093270200001E-2</c:v>
                </c:pt>
                <c:pt idx="19">
                  <c:v>3.9770581706451001E-2</c:v>
                </c:pt>
                <c:pt idx="20">
                  <c:v>2.4937903146036E-2</c:v>
                </c:pt>
                <c:pt idx="21">
                  <c:v>8.9387016449832997E-3</c:v>
                </c:pt>
                <c:pt idx="22">
                  <c:v>3.7685016019818E-3</c:v>
                </c:pt>
                <c:pt idx="23">
                  <c:v>6.7011264036423001E-3</c:v>
                </c:pt>
                <c:pt idx="24">
                  <c:v>3.5837974999592001E-2</c:v>
                </c:pt>
                <c:pt idx="25">
                  <c:v>1.1570495351494001E-2</c:v>
                </c:pt>
                <c:pt idx="26">
                  <c:v>6.5828747495907999E-3</c:v>
                </c:pt>
                <c:pt idx="27">
                  <c:v>-1.1134478050464E-3</c:v>
                </c:pt>
                <c:pt idx="28">
                  <c:v>1.0315881291059999E-3</c:v>
                </c:pt>
                <c:pt idx="29">
                  <c:v>2.3824527686926002E-3</c:v>
                </c:pt>
                <c:pt idx="30">
                  <c:v>4.7934462659995E-2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A60-447A-BEE6-9335BD18DB0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0.19049950653742001</c:v>
                </c:pt>
                <c:pt idx="1">
                  <c:v>0.17704694853094</c:v>
                </c:pt>
                <c:pt idx="2">
                  <c:v>0.18947457828295</c:v>
                </c:pt>
                <c:pt idx="3">
                  <c:v>0.1730305009733</c:v>
                </c:pt>
                <c:pt idx="4">
                  <c:v>0.14614918066404001</c:v>
                </c:pt>
                <c:pt idx="5">
                  <c:v>0.16067033005131001</c:v>
                </c:pt>
                <c:pt idx="6">
                  <c:v>0.16149427090150001</c:v>
                </c:pt>
                <c:pt idx="7">
                  <c:v>0.15637419221066001</c:v>
                </c:pt>
                <c:pt idx="8">
                  <c:v>9.2621345823737003E-2</c:v>
                </c:pt>
                <c:pt idx="9">
                  <c:v>0.12625351317635999</c:v>
                </c:pt>
                <c:pt idx="10">
                  <c:v>0.10888007376302</c:v>
                </c:pt>
                <c:pt idx="11">
                  <c:v>0.13659689943309</c:v>
                </c:pt>
                <c:pt idx="12">
                  <c:v>0.12889778974098001</c:v>
                </c:pt>
                <c:pt idx="13">
                  <c:v>0.11790594749755</c:v>
                </c:pt>
                <c:pt idx="14">
                  <c:v>0.13114971730545</c:v>
                </c:pt>
                <c:pt idx="15">
                  <c:v>0.13664474078128999</c:v>
                </c:pt>
                <c:pt idx="16">
                  <c:v>0.13293470716993</c:v>
                </c:pt>
                <c:pt idx="17">
                  <c:v>0.13990264396803001</c:v>
                </c:pt>
                <c:pt idx="18">
                  <c:v>0.14311468235249</c:v>
                </c:pt>
                <c:pt idx="19">
                  <c:v>0.13397827212687999</c:v>
                </c:pt>
                <c:pt idx="20">
                  <c:v>0.13528566619695001</c:v>
                </c:pt>
                <c:pt idx="21">
                  <c:v>0.14273821958992</c:v>
                </c:pt>
                <c:pt idx="22">
                  <c:v>0.13840486016025999</c:v>
                </c:pt>
                <c:pt idx="23">
                  <c:v>0.13260888416075001</c:v>
                </c:pt>
                <c:pt idx="24">
                  <c:v>0.15344939021557</c:v>
                </c:pt>
                <c:pt idx="25">
                  <c:v>0.14309138551898001</c:v>
                </c:pt>
                <c:pt idx="26">
                  <c:v>0.14920469789471</c:v>
                </c:pt>
                <c:pt idx="27">
                  <c:v>0.16180940555282999</c:v>
                </c:pt>
                <c:pt idx="28">
                  <c:v>0.17907790623708</c:v>
                </c:pt>
                <c:pt idx="29">
                  <c:v>0.18441600898609001</c:v>
                </c:pt>
                <c:pt idx="30">
                  <c:v>0.1807296961482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A60-447A-BEE6-9335BD18DB0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-8.2586421122079999E-3</c:v>
                </c:pt>
                <c:pt idx="1">
                  <c:v>-1.5126627504477999E-2</c:v>
                </c:pt>
                <c:pt idx="2">
                  <c:v>-9.9312516068671992E-3</c:v>
                </c:pt>
                <c:pt idx="3">
                  <c:v>-1.2902626937715E-2</c:v>
                </c:pt>
                <c:pt idx="4">
                  <c:v>-1.0304866217771E-2</c:v>
                </c:pt>
                <c:pt idx="5">
                  <c:v>-1.0120235829348999E-2</c:v>
                </c:pt>
                <c:pt idx="6">
                  <c:v>-1.2164083269186001E-2</c:v>
                </c:pt>
                <c:pt idx="7">
                  <c:v>-9.4724231758619992E-3</c:v>
                </c:pt>
                <c:pt idx="8">
                  <c:v>-9.8448232947094001E-3</c:v>
                </c:pt>
                <c:pt idx="9">
                  <c:v>-9.4742532523624991E-3</c:v>
                </c:pt>
                <c:pt idx="10">
                  <c:v>-1.0311193683232999E-2</c:v>
                </c:pt>
                <c:pt idx="11">
                  <c:v>-9.4761280540771008E-3</c:v>
                </c:pt>
                <c:pt idx="12">
                  <c:v>-1.6724163722129998E-2</c:v>
                </c:pt>
                <c:pt idx="13">
                  <c:v>-1.3474496495237E-2</c:v>
                </c:pt>
                <c:pt idx="14">
                  <c:v>-1.2732791678517E-2</c:v>
                </c:pt>
                <c:pt idx="15">
                  <c:v>-9.7599516650012999E-3</c:v>
                </c:pt>
                <c:pt idx="16">
                  <c:v>-1.3293422080094999E-2</c:v>
                </c:pt>
                <c:pt idx="17">
                  <c:v>-1.4038976289006E-2</c:v>
                </c:pt>
                <c:pt idx="18">
                  <c:v>-1.1716287313121E-2</c:v>
                </c:pt>
                <c:pt idx="19">
                  <c:v>-2.1389379707987999E-3</c:v>
                </c:pt>
                <c:pt idx="20">
                  <c:v>-7.4399433820309E-3</c:v>
                </c:pt>
                <c:pt idx="21">
                  <c:v>-1.1067739214302E-2</c:v>
                </c:pt>
                <c:pt idx="22">
                  <c:v>-1.0882931284986E-2</c:v>
                </c:pt>
                <c:pt idx="23">
                  <c:v>-6.2327842591499002E-3</c:v>
                </c:pt>
                <c:pt idx="24">
                  <c:v>-5.1167836084302001E-3</c:v>
                </c:pt>
                <c:pt idx="25">
                  <c:v>-6.2334917136427003E-3</c:v>
                </c:pt>
                <c:pt idx="26">
                  <c:v>-7.9086541145471003E-3</c:v>
                </c:pt>
                <c:pt idx="27">
                  <c:v>-4.4664167334303E-3</c:v>
                </c:pt>
                <c:pt idx="28">
                  <c:v>-3.1638531637135999E-3</c:v>
                </c:pt>
                <c:pt idx="29">
                  <c:v>-7.1654235742436003E-3</c:v>
                </c:pt>
                <c:pt idx="30">
                  <c:v>-4.0017570505375003E-3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A60-447A-BEE6-9335BD18DB0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2.0669360211994999E-2</c:v>
                </c:pt>
                <c:pt idx="1">
                  <c:v>1.6986436895719999E-2</c:v>
                </c:pt>
                <c:pt idx="2">
                  <c:v>2.4662740586460001E-2</c:v>
                </c:pt>
                <c:pt idx="3">
                  <c:v>1.7872515093296001E-2</c:v>
                </c:pt>
                <c:pt idx="4">
                  <c:v>5.8424416047962004E-3</c:v>
                </c:pt>
                <c:pt idx="5">
                  <c:v>6.2030755855683999E-3</c:v>
                </c:pt>
                <c:pt idx="6">
                  <c:v>5.0628395272695002E-3</c:v>
                </c:pt>
                <c:pt idx="7">
                  <c:v>6.2213733714961998E-3</c:v>
                </c:pt>
                <c:pt idx="8">
                  <c:v>1.098882625374E-2</c:v>
                </c:pt>
                <c:pt idx="9">
                  <c:v>7.6258063364278003E-3</c:v>
                </c:pt>
                <c:pt idx="10">
                  <c:v>5.2987241185102002E-3</c:v>
                </c:pt>
                <c:pt idx="11">
                  <c:v>3.2664238688227001E-3</c:v>
                </c:pt>
                <c:pt idx="12">
                  <c:v>1.3862857786354E-3</c:v>
                </c:pt>
                <c:pt idx="13">
                  <c:v>-1.4242464668006E-4</c:v>
                </c:pt>
                <c:pt idx="14">
                  <c:v>3.8834508971341002E-3</c:v>
                </c:pt>
                <c:pt idx="15">
                  <c:v>2.1267951599079002E-3</c:v>
                </c:pt>
                <c:pt idx="16">
                  <c:v>4.0351282121638002E-3</c:v>
                </c:pt>
                <c:pt idx="17">
                  <c:v>1.7089265207166999E-3</c:v>
                </c:pt>
                <c:pt idx="18">
                  <c:v>2.6772724631704001E-3</c:v>
                </c:pt>
                <c:pt idx="19">
                  <c:v>3.3132733146689001E-3</c:v>
                </c:pt>
                <c:pt idx="20">
                  <c:v>9.5882383263909995E-4</c:v>
                </c:pt>
                <c:pt idx="21">
                  <c:v>5.7813674785263001E-3</c:v>
                </c:pt>
                <c:pt idx="22">
                  <c:v>5.7240772630823E-3</c:v>
                </c:pt>
                <c:pt idx="23">
                  <c:v>8.0208431814099996E-3</c:v>
                </c:pt>
                <c:pt idx="24">
                  <c:v>8.7605260377924994E-3</c:v>
                </c:pt>
                <c:pt idx="25">
                  <c:v>7.1843307563381996E-3</c:v>
                </c:pt>
                <c:pt idx="26">
                  <c:v>5.6464593331086001E-3</c:v>
                </c:pt>
                <c:pt idx="27">
                  <c:v>6.5096679006568002E-3</c:v>
                </c:pt>
                <c:pt idx="28">
                  <c:v>5.9114564405365003E-3</c:v>
                </c:pt>
                <c:pt idx="29">
                  <c:v>6.4044899364589002E-3</c:v>
                </c:pt>
                <c:pt idx="30">
                  <c:v>1.4563351813768E-2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A60-447A-BEE6-9335BD18DB0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-1.7519743403142999E-2</c:v>
                </c:pt>
                <c:pt idx="1">
                  <c:v>-1.4153041556025999E-2</c:v>
                </c:pt>
                <c:pt idx="2">
                  <c:v>-7.4145473418847996E-3</c:v>
                </c:pt>
                <c:pt idx="3">
                  <c:v>-1.3144944926051E-2</c:v>
                </c:pt>
                <c:pt idx="4">
                  <c:v>-1.5506332314185E-2</c:v>
                </c:pt>
                <c:pt idx="5">
                  <c:v>-9.1029544144272008E-3</c:v>
                </c:pt>
                <c:pt idx="6">
                  <c:v>-1.3824263267920999E-2</c:v>
                </c:pt>
                <c:pt idx="7">
                  <c:v>-5.3955803452497E-3</c:v>
                </c:pt>
                <c:pt idx="8">
                  <c:v>-1.4838646580535001E-2</c:v>
                </c:pt>
                <c:pt idx="9">
                  <c:v>-1.4840848761632001E-2</c:v>
                </c:pt>
                <c:pt idx="10">
                  <c:v>-2.0240524904279002E-2</c:v>
                </c:pt>
                <c:pt idx="11">
                  <c:v>-1.4508646140869001E-2</c:v>
                </c:pt>
                <c:pt idx="12">
                  <c:v>-4.7244307060998999E-3</c:v>
                </c:pt>
                <c:pt idx="13">
                  <c:v>-1.0799208957944E-2</c:v>
                </c:pt>
                <c:pt idx="14">
                  <c:v>-9.7878401274443996E-3</c:v>
                </c:pt>
                <c:pt idx="15">
                  <c:v>-4.7256267362459003E-3</c:v>
                </c:pt>
                <c:pt idx="16">
                  <c:v>-7.0887750934198997E-3</c:v>
                </c:pt>
                <c:pt idx="17">
                  <c:v>-1.6541647818190001E-2</c:v>
                </c:pt>
                <c:pt idx="18">
                  <c:v>-9.1162935176399996E-3</c:v>
                </c:pt>
                <c:pt idx="19">
                  <c:v>-8.1041108102085004E-3</c:v>
                </c:pt>
                <c:pt idx="20">
                  <c:v>-1.6209535259116E-2</c:v>
                </c:pt>
                <c:pt idx="21">
                  <c:v>-1.5536656376446E-2</c:v>
                </c:pt>
                <c:pt idx="22">
                  <c:v>-1.3174429445863001E-2</c:v>
                </c:pt>
                <c:pt idx="23">
                  <c:v>-5.4056062894229E-3</c:v>
                </c:pt>
                <c:pt idx="24">
                  <c:v>-6.4195044818276996E-3</c:v>
                </c:pt>
                <c:pt idx="25">
                  <c:v>-7.0956973043108003E-3</c:v>
                </c:pt>
                <c:pt idx="26">
                  <c:v>-1.2840744357675999E-2</c:v>
                </c:pt>
                <c:pt idx="27">
                  <c:v>-1.419422430254E-2</c:v>
                </c:pt>
                <c:pt idx="28">
                  <c:v>-1.9604330529013E-2</c:v>
                </c:pt>
                <c:pt idx="29">
                  <c:v>-2.0284318531415001E-2</c:v>
                </c:pt>
                <c:pt idx="30">
                  <c:v>-1.1834919776151E-2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A60-447A-BEE6-9335BD18DB0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1.4492753623187999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A60-447A-BEE6-9335BD18DB0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1.3727357162468E-2</c:v>
                </c:pt>
                <c:pt idx="1">
                  <c:v>1.5769692403389001E-2</c:v>
                </c:pt>
                <c:pt idx="2">
                  <c:v>1.8395073624092002E-2</c:v>
                </c:pt>
                <c:pt idx="3">
                  <c:v>2.2770664377923001E-2</c:v>
                </c:pt>
                <c:pt idx="4">
                  <c:v>2.3349210796674999E-2</c:v>
                </c:pt>
                <c:pt idx="5">
                  <c:v>4.6687520425789997E-2</c:v>
                </c:pt>
                <c:pt idx="6">
                  <c:v>2.1874562508750001E-2</c:v>
                </c:pt>
                <c:pt idx="7">
                  <c:v>4.2864766037109002E-2</c:v>
                </c:pt>
                <c:pt idx="8">
                  <c:v>6.5872696641657999E-2</c:v>
                </c:pt>
                <c:pt idx="9">
                  <c:v>0.11214289043203</c:v>
                </c:pt>
                <c:pt idx="10">
                  <c:v>5.2080757178560998E-2</c:v>
                </c:pt>
                <c:pt idx="11">
                  <c:v>2.3264199886005001E-2</c:v>
                </c:pt>
                <c:pt idx="12">
                  <c:v>3.430671364942E-2</c:v>
                </c:pt>
                <c:pt idx="13">
                  <c:v>2.702906932811E-2</c:v>
                </c:pt>
                <c:pt idx="14">
                  <c:v>1.8886180255515E-2</c:v>
                </c:pt>
                <c:pt idx="15">
                  <c:v>3.0793185990842999E-2</c:v>
                </c:pt>
                <c:pt idx="16">
                  <c:v>3.9496076529456997E-2</c:v>
                </c:pt>
                <c:pt idx="17">
                  <c:v>3.1932743835529E-2</c:v>
                </c:pt>
                <c:pt idx="18">
                  <c:v>6.2103870173890997E-2</c:v>
                </c:pt>
                <c:pt idx="19">
                  <c:v>8.3817191515032002E-2</c:v>
                </c:pt>
                <c:pt idx="20">
                  <c:v>3.4194275646431002E-2</c:v>
                </c:pt>
                <c:pt idx="21">
                  <c:v>2.7230196549876001E-2</c:v>
                </c:pt>
                <c:pt idx="22">
                  <c:v>2.9539616390433E-2</c:v>
                </c:pt>
                <c:pt idx="23">
                  <c:v>3.0109930197074999E-2</c:v>
                </c:pt>
                <c:pt idx="24">
                  <c:v>3.2126886731016997E-2</c:v>
                </c:pt>
                <c:pt idx="25">
                  <c:v>2.8933845655293999E-2</c:v>
                </c:pt>
                <c:pt idx="26">
                  <c:v>4.512374318805E-2</c:v>
                </c:pt>
                <c:pt idx="27">
                  <c:v>2.4286441226811999E-2</c:v>
                </c:pt>
                <c:pt idx="28">
                  <c:v>1.1562163974609E-2</c:v>
                </c:pt>
                <c:pt idx="29">
                  <c:v>1.9075365033121999E-2</c:v>
                </c:pt>
                <c:pt idx="30">
                  <c:v>2.1094485959162999E-2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A60-447A-BEE6-9335BD18DB0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0</c:v>
                </c:pt>
                <c:pt idx="1">
                  <c:v>-0.16764459346186</c:v>
                </c:pt>
                <c:pt idx="2">
                  <c:v>4.1981528127623999E-2</c:v>
                </c:pt>
                <c:pt idx="3">
                  <c:v>0.12589173310953</c:v>
                </c:pt>
                <c:pt idx="4">
                  <c:v>0.1257334450964</c:v>
                </c:pt>
                <c:pt idx="5">
                  <c:v>0</c:v>
                </c:pt>
                <c:pt idx="6">
                  <c:v>-8.3717036416911E-2</c:v>
                </c:pt>
                <c:pt idx="7">
                  <c:v>0.12568077084206</c:v>
                </c:pt>
                <c:pt idx="8">
                  <c:v>0</c:v>
                </c:pt>
                <c:pt idx="9">
                  <c:v>0</c:v>
                </c:pt>
                <c:pt idx="10">
                  <c:v>4.18410041841E-2</c:v>
                </c:pt>
                <c:pt idx="11">
                  <c:v>0</c:v>
                </c:pt>
                <c:pt idx="12">
                  <c:v>0</c:v>
                </c:pt>
                <c:pt idx="13">
                  <c:v>8.3647009619405993E-2</c:v>
                </c:pt>
                <c:pt idx="14">
                  <c:v>0</c:v>
                </c:pt>
                <c:pt idx="15">
                  <c:v>4.1788549937317003E-2</c:v>
                </c:pt>
                <c:pt idx="16">
                  <c:v>0</c:v>
                </c:pt>
                <c:pt idx="17">
                  <c:v>0</c:v>
                </c:pt>
                <c:pt idx="18">
                  <c:v>8.3542188805347001E-2</c:v>
                </c:pt>
                <c:pt idx="19">
                  <c:v>4.1736227045075E-2</c:v>
                </c:pt>
                <c:pt idx="20">
                  <c:v>-8.3437630371297006E-2</c:v>
                </c:pt>
                <c:pt idx="21">
                  <c:v>4.1753653444675999E-2</c:v>
                </c:pt>
                <c:pt idx="22">
                  <c:v>0</c:v>
                </c:pt>
                <c:pt idx="23">
                  <c:v>0</c:v>
                </c:pt>
                <c:pt idx="24">
                  <c:v>4.1736227045075E-2</c:v>
                </c:pt>
                <c:pt idx="25">
                  <c:v>0</c:v>
                </c:pt>
                <c:pt idx="26">
                  <c:v>-4.1718815185649002E-2</c:v>
                </c:pt>
                <c:pt idx="27">
                  <c:v>0</c:v>
                </c:pt>
                <c:pt idx="28">
                  <c:v>4.1736227045075E-2</c:v>
                </c:pt>
                <c:pt idx="29">
                  <c:v>-8.3437630371297006E-2</c:v>
                </c:pt>
                <c:pt idx="30">
                  <c:v>4.1753653444675999E-2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2A60-447A-BEE6-9335BD18DB0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0</c:v>
                </c:pt>
                <c:pt idx="1">
                  <c:v>1.9798059790141001E-2</c:v>
                </c:pt>
                <c:pt idx="2">
                  <c:v>3.9588281868566999E-2</c:v>
                </c:pt>
                <c:pt idx="3">
                  <c:v>1.9786307874951E-2</c:v>
                </c:pt>
                <c:pt idx="4">
                  <c:v>-1.9782393669634E-2</c:v>
                </c:pt>
                <c:pt idx="5">
                  <c:v>3.9572615749901001E-2</c:v>
                </c:pt>
                <c:pt idx="6">
                  <c:v>-1.9778481012658E-2</c:v>
                </c:pt>
                <c:pt idx="7">
                  <c:v>0</c:v>
                </c:pt>
                <c:pt idx="8">
                  <c:v>1.9782393669634E-2</c:v>
                </c:pt>
                <c:pt idx="9">
                  <c:v>0</c:v>
                </c:pt>
                <c:pt idx="10">
                  <c:v>5.9335443037975E-2</c:v>
                </c:pt>
                <c:pt idx="11">
                  <c:v>0</c:v>
                </c:pt>
                <c:pt idx="12">
                  <c:v>3.9533504645186998E-2</c:v>
                </c:pt>
                <c:pt idx="13">
                  <c:v>1.9758940920767E-2</c:v>
                </c:pt>
                <c:pt idx="14">
                  <c:v>0</c:v>
                </c:pt>
                <c:pt idx="15">
                  <c:v>1.9755037534571002E-2</c:v>
                </c:pt>
                <c:pt idx="16">
                  <c:v>0.13825794983212</c:v>
                </c:pt>
                <c:pt idx="17">
                  <c:v>0</c:v>
                </c:pt>
                <c:pt idx="18">
                  <c:v>3.9447731755424001E-2</c:v>
                </c:pt>
                <c:pt idx="19">
                  <c:v>1.9716088328076E-2</c:v>
                </c:pt>
                <c:pt idx="20">
                  <c:v>1.9712201852947E-2</c:v>
                </c:pt>
                <c:pt idx="21">
                  <c:v>-1.9708316909735998E-2</c:v>
                </c:pt>
                <c:pt idx="22">
                  <c:v>3.9424403705894E-2</c:v>
                </c:pt>
                <c:pt idx="23">
                  <c:v>5.9113300492611001E-2</c:v>
                </c:pt>
                <c:pt idx="24">
                  <c:v>3.9385584875934999E-2</c:v>
                </c:pt>
                <c:pt idx="25">
                  <c:v>0.21653543307087</c:v>
                </c:pt>
                <c:pt idx="26">
                  <c:v>0.35356511490865999</c:v>
                </c:pt>
                <c:pt idx="27">
                  <c:v>0.45018594636914999</c:v>
                </c:pt>
                <c:pt idx="28">
                  <c:v>0.52611067809820999</c:v>
                </c:pt>
                <c:pt idx="29">
                  <c:v>0.29075402209730999</c:v>
                </c:pt>
                <c:pt idx="30">
                  <c:v>0.54116737533823001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A60-447A-BEE6-9335BD18DB0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0.12547051442911</c:v>
                </c:pt>
                <c:pt idx="3">
                  <c:v>0.12531328320801999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0.12515644555694999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-0.24968789013733</c:v>
                </c:pt>
                <c:pt idx="20">
                  <c:v>0</c:v>
                </c:pt>
                <c:pt idx="21">
                  <c:v>0</c:v>
                </c:pt>
                <c:pt idx="22">
                  <c:v>0.12515644555694999</c:v>
                </c:pt>
                <c:pt idx="23">
                  <c:v>0</c:v>
                </c:pt>
                <c:pt idx="24">
                  <c:v>0.125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-0.12484394506866001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2A60-447A-BEE6-9335BD18DB0C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1.1062815379455001E-2</c:v>
                </c:pt>
                <c:pt idx="1">
                  <c:v>9.0990512008963E-3</c:v>
                </c:pt>
                <c:pt idx="2">
                  <c:v>1.6590877871514999E-2</c:v>
                </c:pt>
                <c:pt idx="3">
                  <c:v>1.9798730740828999E-2</c:v>
                </c:pt>
                <c:pt idx="4">
                  <c:v>1.4266530896848E-2</c:v>
                </c:pt>
                <c:pt idx="5">
                  <c:v>1.1054984282308999E-2</c:v>
                </c:pt>
                <c:pt idx="6">
                  <c:v>7.6663190080139996E-3</c:v>
                </c:pt>
                <c:pt idx="7">
                  <c:v>9.2701867229532994E-3</c:v>
                </c:pt>
                <c:pt idx="8">
                  <c:v>-3.5651259380738001E-2</c:v>
                </c:pt>
                <c:pt idx="9">
                  <c:v>1.0520872340804999E-2</c:v>
                </c:pt>
                <c:pt idx="10">
                  <c:v>1.0341464458348E-2</c:v>
                </c:pt>
                <c:pt idx="11">
                  <c:v>7.4878723210799998E-3</c:v>
                </c:pt>
                <c:pt idx="12">
                  <c:v>8.7351969608644997E-3</c:v>
                </c:pt>
                <c:pt idx="13">
                  <c:v>8.7344339908519992E-3</c:v>
                </c:pt>
                <c:pt idx="14">
                  <c:v>9.6248620882028995E-3</c:v>
                </c:pt>
                <c:pt idx="15">
                  <c:v>8.7328306312053992E-3</c:v>
                </c:pt>
                <c:pt idx="16">
                  <c:v>7.4846297781341999E-3</c:v>
                </c:pt>
                <c:pt idx="17">
                  <c:v>8.1968381587763008E-3</c:v>
                </c:pt>
                <c:pt idx="18">
                  <c:v>9.0870539771005995E-3</c:v>
                </c:pt>
                <c:pt idx="19">
                  <c:v>9.2643896459756007E-3</c:v>
                </c:pt>
                <c:pt idx="20">
                  <c:v>0.27452119121888002</c:v>
                </c:pt>
                <c:pt idx="21">
                  <c:v>5.8449195390862997E-2</c:v>
                </c:pt>
                <c:pt idx="22">
                  <c:v>9.7654342688618997E-3</c:v>
                </c:pt>
                <c:pt idx="23">
                  <c:v>1.1717376869898001E-2</c:v>
                </c:pt>
                <c:pt idx="24">
                  <c:v>1.1893519274602001E-2</c:v>
                </c:pt>
                <c:pt idx="25">
                  <c:v>1.0294657959989E-2</c:v>
                </c:pt>
                <c:pt idx="26">
                  <c:v>9.2287432758843997E-3</c:v>
                </c:pt>
                <c:pt idx="27">
                  <c:v>7.9856754727964004E-3</c:v>
                </c:pt>
                <c:pt idx="28">
                  <c:v>4.9684679729006002E-3</c:v>
                </c:pt>
                <c:pt idx="29">
                  <c:v>6.5651493482757999E-3</c:v>
                </c:pt>
                <c:pt idx="30">
                  <c:v>2.6391942074345001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2A60-447A-BEE6-9335BD18DB0C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-5.2588746797017005E-4</c:v>
                </c:pt>
                <c:pt idx="1">
                  <c:v>-1.3147255839024999E-4</c:v>
                </c:pt>
                <c:pt idx="2">
                  <c:v>-2.6294546248162998E-4</c:v>
                </c:pt>
                <c:pt idx="3">
                  <c:v>-7.8883846165982E-4</c:v>
                </c:pt>
                <c:pt idx="4">
                  <c:v>-1.3147411406167999E-4</c:v>
                </c:pt>
                <c:pt idx="5">
                  <c:v>-7.8884572149802001E-4</c:v>
                </c:pt>
                <c:pt idx="6">
                  <c:v>-9.2032726837663003E-4</c:v>
                </c:pt>
                <c:pt idx="7">
                  <c:v>-6.5738267034100002E-4</c:v>
                </c:pt>
                <c:pt idx="8">
                  <c:v>-1.5777287805340001E-3</c:v>
                </c:pt>
                <c:pt idx="9">
                  <c:v>-1.1833152549057999E-3</c:v>
                </c:pt>
                <c:pt idx="10">
                  <c:v>-2.1036964576381001E-3</c:v>
                </c:pt>
                <c:pt idx="11">
                  <c:v>-2.2352245085792998E-3</c:v>
                </c:pt>
                <c:pt idx="12">
                  <c:v>-1.8408142710441E-3</c:v>
                </c:pt>
                <c:pt idx="13">
                  <c:v>-1.8408481576397001E-3</c:v>
                </c:pt>
                <c:pt idx="14">
                  <c:v>-2.1038651948375999E-3</c:v>
                </c:pt>
                <c:pt idx="15">
                  <c:v>-1.8409207759744E-3</c:v>
                </c:pt>
                <c:pt idx="16">
                  <c:v>-1.1834708570300999E-3</c:v>
                </c:pt>
                <c:pt idx="17">
                  <c:v>-2.2354714083206999E-3</c:v>
                </c:pt>
                <c:pt idx="18">
                  <c:v>-2.2355213827619999E-3</c:v>
                </c:pt>
                <c:pt idx="19">
                  <c:v>-6.5752098806993997E-4</c:v>
                </c:pt>
                <c:pt idx="20">
                  <c:v>6.5752531143685997E-4</c:v>
                </c:pt>
                <c:pt idx="21">
                  <c:v>-2.6300839522798002E-4</c:v>
                </c:pt>
                <c:pt idx="22">
                  <c:v>-1.0520363478558001E-3</c:v>
                </c:pt>
                <c:pt idx="23">
                  <c:v>-1.052047415777E-3</c:v>
                </c:pt>
                <c:pt idx="24">
                  <c:v>1.1835657944224999E-3</c:v>
                </c:pt>
                <c:pt idx="25">
                  <c:v>3.4191496048909999E-3</c:v>
                </c:pt>
                <c:pt idx="26">
                  <c:v>1.3150125780953E-4</c:v>
                </c:pt>
                <c:pt idx="27">
                  <c:v>-3.1560260372148E-3</c:v>
                </c:pt>
                <c:pt idx="28">
                  <c:v>-3.1561256453618998E-3</c:v>
                </c:pt>
                <c:pt idx="29">
                  <c:v>-2.4986783306725001E-3</c:v>
                </c:pt>
                <c:pt idx="30">
                  <c:v>-1.578152062842E-3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2A60-447A-BEE6-9335BD18DB0C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7.6785340507195002E-2</c:v>
                </c:pt>
                <c:pt idx="1">
                  <c:v>5.7490634065882999E-2</c:v>
                </c:pt>
                <c:pt idx="2">
                  <c:v>4.6031066095736997E-2</c:v>
                </c:pt>
                <c:pt idx="3">
                  <c:v>4.8229187698146998E-2</c:v>
                </c:pt>
                <c:pt idx="4">
                  <c:v>3.9333015927977999E-2</c:v>
                </c:pt>
                <c:pt idx="5">
                  <c:v>2.9474642883604001E-2</c:v>
                </c:pt>
                <c:pt idx="6">
                  <c:v>5.6228616905782E-2</c:v>
                </c:pt>
                <c:pt idx="7">
                  <c:v>5.1171707827380002E-2</c:v>
                </c:pt>
                <c:pt idx="8">
                  <c:v>2.0793063649998E-2</c:v>
                </c:pt>
                <c:pt idx="9">
                  <c:v>0.18202297668853001</c:v>
                </c:pt>
                <c:pt idx="10">
                  <c:v>8.6507288441171004E-2</c:v>
                </c:pt>
                <c:pt idx="11">
                  <c:v>4.8143720314064997E-2</c:v>
                </c:pt>
                <c:pt idx="12">
                  <c:v>4.8120553289476002E-2</c:v>
                </c:pt>
                <c:pt idx="13">
                  <c:v>4.3685789421583E-2</c:v>
                </c:pt>
                <c:pt idx="14">
                  <c:v>2.7856351570819001E-2</c:v>
                </c:pt>
                <c:pt idx="15">
                  <c:v>2.0698279300968001E-2</c:v>
                </c:pt>
                <c:pt idx="16">
                  <c:v>2.4940296477774002E-2</c:v>
                </c:pt>
                <c:pt idx="17">
                  <c:v>2.3321960742798999E-2</c:v>
                </c:pt>
                <c:pt idx="18">
                  <c:v>3.2664621904315003E-2</c:v>
                </c:pt>
                <c:pt idx="19">
                  <c:v>4.5167724787305998E-2</c:v>
                </c:pt>
                <c:pt idx="20">
                  <c:v>3.9456943616833003E-2</c:v>
                </c:pt>
                <c:pt idx="21">
                  <c:v>2.0552447646262E-2</c:v>
                </c:pt>
                <c:pt idx="22">
                  <c:v>2.0762827349847999E-2</c:v>
                </c:pt>
                <c:pt idx="23">
                  <c:v>2.4942404501434E-2</c:v>
                </c:pt>
                <c:pt idx="24">
                  <c:v>4.0487783950749999E-2</c:v>
                </c:pt>
                <c:pt idx="25">
                  <c:v>2.3103539773199001E-2</c:v>
                </c:pt>
                <c:pt idx="26">
                  <c:v>2.6420914645975999E-2</c:v>
                </c:pt>
                <c:pt idx="27">
                  <c:v>1.80557735881E-2</c:v>
                </c:pt>
                <c:pt idx="28">
                  <c:v>1.5374099517028001E-2</c:v>
                </c:pt>
                <c:pt idx="29">
                  <c:v>1.8746019818291999E-2</c:v>
                </c:pt>
                <c:pt idx="30">
                  <c:v>3.8020512869943998E-2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2A60-447A-BEE6-9335BD18DB0C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4.4859984893475001E-2</c:v>
                </c:pt>
                <c:pt idx="1">
                  <c:v>6.2341400182354997E-2</c:v>
                </c:pt>
                <c:pt idx="2">
                  <c:v>5.4393103952457E-2</c:v>
                </c:pt>
                <c:pt idx="3">
                  <c:v>0.44114262173378999</c:v>
                </c:pt>
                <c:pt idx="4">
                  <c:v>7.4036721916136E-2</c:v>
                </c:pt>
                <c:pt idx="5">
                  <c:v>5.6317579544859997E-2</c:v>
                </c:pt>
                <c:pt idx="6">
                  <c:v>9.9975625982058003E-2</c:v>
                </c:pt>
                <c:pt idx="7">
                  <c:v>5.2142486465866E-2</c:v>
                </c:pt>
                <c:pt idx="8">
                  <c:v>1.9311137079364001E-2</c:v>
                </c:pt>
                <c:pt idx="9">
                  <c:v>1.6163766429862E-2</c:v>
                </c:pt>
                <c:pt idx="10">
                  <c:v>3.6306911454941998E-2</c:v>
                </c:pt>
                <c:pt idx="11">
                  <c:v>2.1004349310493001E-2</c:v>
                </c:pt>
                <c:pt idx="12">
                  <c:v>8.7487375920416999E-2</c:v>
                </c:pt>
                <c:pt idx="13">
                  <c:v>3.2448548168423998E-2</c:v>
                </c:pt>
                <c:pt idx="14">
                  <c:v>2.5298198812714001E-2</c:v>
                </c:pt>
                <c:pt idx="15">
                  <c:v>3.0873779837347001E-2</c:v>
                </c:pt>
                <c:pt idx="16">
                  <c:v>2.0148182972167999E-2</c:v>
                </c:pt>
                <c:pt idx="17">
                  <c:v>2.0958776382693001E-2</c:v>
                </c:pt>
                <c:pt idx="18">
                  <c:v>2.3027609931539E-2</c:v>
                </c:pt>
                <c:pt idx="19">
                  <c:v>2.5662594621563999E-2</c:v>
                </c:pt>
                <c:pt idx="20">
                  <c:v>2.3929163754668002E-2</c:v>
                </c:pt>
                <c:pt idx="21">
                  <c:v>3.3887428134112003E-2</c:v>
                </c:pt>
                <c:pt idx="22">
                  <c:v>2.2066210960372999E-2</c:v>
                </c:pt>
                <c:pt idx="23">
                  <c:v>1.8758303815502999E-2</c:v>
                </c:pt>
                <c:pt idx="24">
                  <c:v>2.4423117824169002E-2</c:v>
                </c:pt>
                <c:pt idx="25">
                  <c:v>2.4367876584713E-2</c:v>
                </c:pt>
                <c:pt idx="26">
                  <c:v>2.6628167083004001E-2</c:v>
                </c:pt>
                <c:pt idx="27">
                  <c:v>4.8686283027621999E-2</c:v>
                </c:pt>
                <c:pt idx="28">
                  <c:v>4.0244479675799E-2</c:v>
                </c:pt>
                <c:pt idx="29">
                  <c:v>0.10488880753014999</c:v>
                </c:pt>
                <c:pt idx="30">
                  <c:v>4.7289377316387E-2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2A60-447A-BEE6-9335BD18DB0C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-2.1351097446408999E-2</c:v>
                </c:pt>
                <c:pt idx="1">
                  <c:v>-4.2711314227139004E-3</c:v>
                </c:pt>
                <c:pt idx="2">
                  <c:v>0</c:v>
                </c:pt>
                <c:pt idx="3">
                  <c:v>1.443704083376</c:v>
                </c:pt>
                <c:pt idx="4">
                  <c:v>4.2189473684210999</c:v>
                </c:pt>
                <c:pt idx="5">
                  <c:v>3.3734647705235998</c:v>
                </c:pt>
                <c:pt idx="6">
                  <c:v>2.8960018759525998</c:v>
                </c:pt>
                <c:pt idx="7">
                  <c:v>2.9968094804011001</c:v>
                </c:pt>
                <c:pt idx="8">
                  <c:v>2.7805435704539998</c:v>
                </c:pt>
                <c:pt idx="9">
                  <c:v>2.3967564852355001</c:v>
                </c:pt>
                <c:pt idx="10">
                  <c:v>2.4632958407793</c:v>
                </c:pt>
                <c:pt idx="11">
                  <c:v>2.2399288694343999</c:v>
                </c:pt>
                <c:pt idx="12">
                  <c:v>1.863063183597</c:v>
                </c:pt>
                <c:pt idx="13">
                  <c:v>0.91613581138766997</c:v>
                </c:pt>
                <c:pt idx="14">
                  <c:v>0</c:v>
                </c:pt>
                <c:pt idx="15">
                  <c:v>-9.7614941593726998E-3</c:v>
                </c:pt>
                <c:pt idx="16">
                  <c:v>-1.9524894240156E-2</c:v>
                </c:pt>
                <c:pt idx="17">
                  <c:v>-1.6273922666319E-2</c:v>
                </c:pt>
                <c:pt idx="18">
                  <c:v>-9.7659429017872001E-3</c:v>
                </c:pt>
                <c:pt idx="19">
                  <c:v>-3.2556322437817002E-3</c:v>
                </c:pt>
                <c:pt idx="20">
                  <c:v>-1.6278691193228001E-2</c:v>
                </c:pt>
                <c:pt idx="21">
                  <c:v>-9.7688049495278009E-3</c:v>
                </c:pt>
                <c:pt idx="22">
                  <c:v>0</c:v>
                </c:pt>
                <c:pt idx="23">
                  <c:v>-6.5131728921743997E-3</c:v>
                </c:pt>
                <c:pt idx="24">
                  <c:v>-3.2567985670086002E-3</c:v>
                </c:pt>
                <c:pt idx="25">
                  <c:v>-2.2798332464824999E-2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-1.3030589308401E-2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2A60-447A-BEE6-9335BD18D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06088"/>
        <c:axId val="239305104"/>
      </c:lineChart>
      <c:dateAx>
        <c:axId val="239306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05104"/>
        <c:crosses val="autoZero"/>
        <c:auto val="1"/>
        <c:lblOffset val="100"/>
        <c:baseTimeUnit val="days"/>
      </c:dateAx>
      <c:valAx>
        <c:axId val="23930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0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56266556</c:v>
                </c:pt>
                <c:pt idx="1">
                  <c:v>56497368</c:v>
                </c:pt>
                <c:pt idx="2">
                  <c:v>55440417</c:v>
                </c:pt>
                <c:pt idx="3">
                  <c:v>55439948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5D-4BBB-ABFE-A06EAA9849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15600</c:v>
                </c:pt>
                <c:pt idx="1">
                  <c:v>15663</c:v>
                </c:pt>
                <c:pt idx="2">
                  <c:v>15769</c:v>
                </c:pt>
                <c:pt idx="3">
                  <c:v>15777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5D-4BBB-ABFE-A06EAA9849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20594160</c:v>
                </c:pt>
                <c:pt idx="1">
                  <c:v>20643423</c:v>
                </c:pt>
                <c:pt idx="2">
                  <c:v>20684458</c:v>
                </c:pt>
                <c:pt idx="3">
                  <c:v>20687157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5D-4BBB-ABFE-A06EAA9849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4332481</c:v>
                </c:pt>
                <c:pt idx="1">
                  <c:v>4373490</c:v>
                </c:pt>
                <c:pt idx="2">
                  <c:v>4427335</c:v>
                </c:pt>
                <c:pt idx="3">
                  <c:v>4430253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5D-4BBB-ABFE-A06EAA9849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2092180</c:v>
                </c:pt>
                <c:pt idx="1">
                  <c:v>2100302</c:v>
                </c:pt>
                <c:pt idx="2">
                  <c:v>2110081</c:v>
                </c:pt>
                <c:pt idx="3">
                  <c:v>2110868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5D-4BBB-ABFE-A06EAA9849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835519</c:v>
                </c:pt>
                <c:pt idx="1">
                  <c:v>876908</c:v>
                </c:pt>
                <c:pt idx="2">
                  <c:v>977185</c:v>
                </c:pt>
                <c:pt idx="3">
                  <c:v>981838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5D-4BBB-ABFE-A06EAA9849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103047</c:v>
                </c:pt>
                <c:pt idx="1">
                  <c:v>108603</c:v>
                </c:pt>
                <c:pt idx="2">
                  <c:v>110490</c:v>
                </c:pt>
                <c:pt idx="3">
                  <c:v>110680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5D-4BBB-ABFE-A06EAA9849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726477</c:v>
                </c:pt>
                <c:pt idx="1">
                  <c:v>749082</c:v>
                </c:pt>
                <c:pt idx="2">
                  <c:v>757935</c:v>
                </c:pt>
                <c:pt idx="3">
                  <c:v>758251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E5D-4BBB-ABFE-A06EAA9849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3842679</c:v>
                </c:pt>
                <c:pt idx="1">
                  <c:v>3881142</c:v>
                </c:pt>
                <c:pt idx="2">
                  <c:v>3886630</c:v>
                </c:pt>
                <c:pt idx="3">
                  <c:v>3886213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5D-4BBB-ABFE-A06EAA98494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74651319</c:v>
                </c:pt>
                <c:pt idx="1">
                  <c:v>74639064</c:v>
                </c:pt>
                <c:pt idx="2">
                  <c:v>74631839</c:v>
                </c:pt>
                <c:pt idx="3">
                  <c:v>74621039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E5D-4BBB-ABFE-A06EAA98494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334494</c:v>
                </c:pt>
                <c:pt idx="1">
                  <c:v>337646</c:v>
                </c:pt>
                <c:pt idx="2">
                  <c:v>339855</c:v>
                </c:pt>
                <c:pt idx="3">
                  <c:v>340021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E5D-4BBB-ABFE-A06EAA98494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Sheet1!$M$2:$M$13</c:f>
              <c:numCache>
                <c:formatCode>General</c:formatCode>
                <c:ptCount val="12"/>
                <c:pt idx="0">
                  <c:v>4397809</c:v>
                </c:pt>
                <c:pt idx="1">
                  <c:v>4392216</c:v>
                </c:pt>
                <c:pt idx="2">
                  <c:v>4387325</c:v>
                </c:pt>
                <c:pt idx="3">
                  <c:v>4386389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E5D-4BBB-ABFE-A06EAA98494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Sheet1!$N$2:$N$13</c:f>
              <c:numCache>
                <c:formatCode>General</c:formatCode>
                <c:ptCount val="12"/>
                <c:pt idx="0">
                  <c:v>1126727</c:v>
                </c:pt>
                <c:pt idx="1">
                  <c:v>1141606</c:v>
                </c:pt>
                <c:pt idx="2">
                  <c:v>1150456</c:v>
                </c:pt>
                <c:pt idx="3">
                  <c:v>1151973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E5D-4BBB-ABFE-A06EAA98494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Sheet1!$O$2:$O$13</c:f>
              <c:numCache>
                <c:formatCode>General</c:formatCode>
                <c:ptCount val="12"/>
                <c:pt idx="0">
                  <c:v>5296563</c:v>
                </c:pt>
                <c:pt idx="1">
                  <c:v>5316405</c:v>
                </c:pt>
                <c:pt idx="2">
                  <c:v>5338766</c:v>
                </c:pt>
                <c:pt idx="3">
                  <c:v>5340361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E5D-4BBB-ABFE-A06EAA98494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Sheet1!$P$2:$P$13</c:f>
              <c:numCache>
                <c:formatCode>General</c:formatCode>
                <c:ptCount val="12"/>
                <c:pt idx="0">
                  <c:v>11776564</c:v>
                </c:pt>
                <c:pt idx="1">
                  <c:v>12030922</c:v>
                </c:pt>
                <c:pt idx="2">
                  <c:v>12214313</c:v>
                </c:pt>
                <c:pt idx="3">
                  <c:v>12226355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E5D-4BBB-ABFE-A06EAA98494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Sheet1!$Q$2:$Q$13</c:f>
              <c:numCache>
                <c:formatCode>General</c:formatCode>
                <c:ptCount val="12"/>
                <c:pt idx="0">
                  <c:v>862389</c:v>
                </c:pt>
                <c:pt idx="1">
                  <c:v>908840</c:v>
                </c:pt>
                <c:pt idx="2">
                  <c:v>951119</c:v>
                </c:pt>
                <c:pt idx="3">
                  <c:v>958829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E5D-4BBB-ABFE-A06EAA98494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Sheet1!$R$2:$R$13</c:f>
              <c:numCache>
                <c:formatCode>General</c:formatCode>
                <c:ptCount val="12"/>
                <c:pt idx="0">
                  <c:v>1080638</c:v>
                </c:pt>
                <c:pt idx="1">
                  <c:v>1078044</c:v>
                </c:pt>
                <c:pt idx="2">
                  <c:v>1074687</c:v>
                </c:pt>
                <c:pt idx="3">
                  <c:v>1074424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E5D-4BBB-ABFE-A06EAA98494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Sheet1!$S$2:$S$13</c:f>
              <c:numCache>
                <c:formatCode>General</c:formatCode>
                <c:ptCount val="12"/>
                <c:pt idx="0">
                  <c:v>10433035</c:v>
                </c:pt>
                <c:pt idx="1">
                  <c:v>10508969</c:v>
                </c:pt>
                <c:pt idx="2">
                  <c:v>10538172</c:v>
                </c:pt>
                <c:pt idx="3">
                  <c:v>10542322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E5D-4BBB-ABFE-A06EAA98494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Sheet1!$T$2:$T$13</c:f>
              <c:numCache>
                <c:formatCode>General</c:formatCode>
                <c:ptCount val="12"/>
                <c:pt idx="0">
                  <c:v>298425</c:v>
                </c:pt>
                <c:pt idx="1">
                  <c:v>296947</c:v>
                </c:pt>
                <c:pt idx="2">
                  <c:v>295895</c:v>
                </c:pt>
                <c:pt idx="3">
                  <c:v>295665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E5D-4BBB-ABFE-A06EAA98494A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Sheet1!$U$2:$U$13</c:f>
              <c:numCache>
                <c:formatCode>General</c:formatCode>
                <c:ptCount val="12"/>
                <c:pt idx="0">
                  <c:v>68</c:v>
                </c:pt>
                <c:pt idx="1">
                  <c:v>69</c:v>
                </c:pt>
                <c:pt idx="2">
                  <c:v>70</c:v>
                </c:pt>
                <c:pt idx="3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E5D-4BBB-ABFE-A06EAA98494A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Sheet1!$V$2:$V$13</c:f>
              <c:numCache>
                <c:formatCode>General</c:formatCode>
                <c:ptCount val="12"/>
                <c:pt idx="0">
                  <c:v>337764</c:v>
                </c:pt>
                <c:pt idx="1">
                  <c:v>341892</c:v>
                </c:pt>
                <c:pt idx="2">
                  <c:v>345872</c:v>
                </c:pt>
                <c:pt idx="3">
                  <c:v>346268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E5D-4BBB-ABFE-A06EAA98494A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Sheet1!$W$2:$W$13</c:f>
              <c:numCache>
                <c:formatCode>General</c:formatCode>
                <c:ptCount val="12"/>
                <c:pt idx="0">
                  <c:v>2351</c:v>
                </c:pt>
                <c:pt idx="1">
                  <c:v>2387</c:v>
                </c:pt>
                <c:pt idx="2">
                  <c:v>2396</c:v>
                </c:pt>
                <c:pt idx="3">
                  <c:v>2396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E5D-4BBB-ABFE-A06EAA98494A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Sheet1!$X$2:$X$13</c:f>
              <c:numCache>
                <c:formatCode>General</c:formatCode>
                <c:ptCount val="12"/>
                <c:pt idx="0">
                  <c:v>5013</c:v>
                </c:pt>
                <c:pt idx="1">
                  <c:v>5046</c:v>
                </c:pt>
                <c:pt idx="2">
                  <c:v>5109</c:v>
                </c:pt>
                <c:pt idx="3">
                  <c:v>5219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E5D-4BBB-ABFE-A06EAA98494A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Sheet1!$Y$2:$Y$13</c:f>
              <c:numCache>
                <c:formatCode>General</c:formatCode>
                <c:ptCount val="12"/>
                <c:pt idx="0">
                  <c:v>797</c:v>
                </c:pt>
                <c:pt idx="1">
                  <c:v>796</c:v>
                </c:pt>
                <c:pt idx="2">
                  <c:v>801</c:v>
                </c:pt>
                <c:pt idx="3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E5D-4BBB-ABFE-A06EAA98494A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Sheet1!$Z$2:$Z$13</c:f>
              <c:numCache>
                <c:formatCode>General</c:formatCode>
                <c:ptCount val="12"/>
                <c:pt idx="0">
                  <c:v>5397470</c:v>
                </c:pt>
                <c:pt idx="1">
                  <c:v>5602000</c:v>
                </c:pt>
                <c:pt idx="2">
                  <c:v>5635090</c:v>
                </c:pt>
                <c:pt idx="3">
                  <c:v>5784940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E5D-4BBB-ABFE-A06EAA98494A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Sheet1!$AA$2:$AA$13</c:f>
              <c:numCache>
                <c:formatCode>General</c:formatCode>
                <c:ptCount val="12"/>
                <c:pt idx="0">
                  <c:v>76097600</c:v>
                </c:pt>
                <c:pt idx="1">
                  <c:v>76059000</c:v>
                </c:pt>
                <c:pt idx="2">
                  <c:v>76045000</c:v>
                </c:pt>
                <c:pt idx="3">
                  <c:v>76037100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E5D-4BBB-ABFE-A06EAA98494A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Sheet1!$AB$2:$AB$13</c:f>
              <c:numCache>
                <c:formatCode>General</c:formatCode>
                <c:ptCount val="12"/>
                <c:pt idx="0">
                  <c:v>1776093</c:v>
                </c:pt>
                <c:pt idx="1">
                  <c:v>1828368</c:v>
                </c:pt>
                <c:pt idx="2">
                  <c:v>1866439</c:v>
                </c:pt>
                <c:pt idx="3">
                  <c:v>1868699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E5D-4BBB-ABFE-A06EAA98494A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Sheet1!$AC$2:$AC$13</c:f>
              <c:numCache>
                <c:formatCode>General</c:formatCode>
                <c:ptCount val="12"/>
                <c:pt idx="0">
                  <c:v>3973080</c:v>
                </c:pt>
                <c:pt idx="1">
                  <c:v>3998554</c:v>
                </c:pt>
                <c:pt idx="2">
                  <c:v>4060692</c:v>
                </c:pt>
                <c:pt idx="3">
                  <c:v>4078503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FE5D-4BBB-ABFE-A06EAA98494A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Sheet1!$AD$2:$AD$13</c:f>
              <c:numCache>
                <c:formatCode>General</c:formatCode>
                <c:ptCount val="12"/>
                <c:pt idx="0">
                  <c:v>23455</c:v>
                </c:pt>
                <c:pt idx="1">
                  <c:v>23424</c:v>
                </c:pt>
                <c:pt idx="2">
                  <c:v>30697</c:v>
                </c:pt>
                <c:pt idx="3">
                  <c:v>30688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FE5D-4BBB-ABFE-A06EAA984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08952"/>
        <c:axId val="244109280"/>
      </c:lineChart>
      <c:dateAx>
        <c:axId val="244108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09280"/>
        <c:crosses val="autoZero"/>
        <c:auto val="1"/>
        <c:lblOffset val="100"/>
        <c:baseTimeUnit val="months"/>
      </c:dateAx>
      <c:valAx>
        <c:axId val="24410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0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16897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238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03/05/2017 - 04/04/2017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69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205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58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Please Deleteee</vt:lpstr>
      <vt:lpstr>PowerPoint Presentation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2017-04-05T15:30:12Z</dcterms:created>
  <dcterms:modified xsi:type="dcterms:W3CDTF">2017-04-05T15:30:16Z</dcterms:modified>
</cp:coreProperties>
</file>