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Default Page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01.08.2016</c:v>
                </c:pt>
                <c:pt idx="1">
                  <c:v>01.09.2016</c:v>
                </c:pt>
                <c:pt idx="2">
                  <c:v>01.10.2016</c:v>
                </c:pt>
                <c:pt idx="3">
                  <c:v>01.11.2016</c:v>
                </c:pt>
                <c:pt idx="4">
                  <c:v>01.12.2016</c:v>
                </c:pt>
                <c:pt idx="5">
                  <c:v>01.01.2017</c:v>
                </c:pt>
                <c:pt idx="6">
                  <c:v>01.02.2017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19366664</c:v>
                </c:pt>
                <c:pt idx="1">
                  <c:v>19421877</c:v>
                </c:pt>
                <c:pt idx="2">
                  <c:v>19478542</c:v>
                </c:pt>
                <c:pt idx="3">
                  <c:v>19564774</c:v>
                </c:pt>
                <c:pt idx="4">
                  <c:v>19806913</c:v>
                </c:pt>
                <c:pt idx="5">
                  <c:v>19850712</c:v>
                </c:pt>
                <c:pt idx="6">
                  <c:v>19897384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B0-4BC2-995D-55EF7F583B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01.08.2016</c:v>
                </c:pt>
                <c:pt idx="1">
                  <c:v>01.09.2016</c:v>
                </c:pt>
                <c:pt idx="2">
                  <c:v>01.10.2016</c:v>
                </c:pt>
                <c:pt idx="3">
                  <c:v>01.11.2016</c:v>
                </c:pt>
                <c:pt idx="4">
                  <c:v>01.12.2016</c:v>
                </c:pt>
                <c:pt idx="5">
                  <c:v>01.01.2017</c:v>
                </c:pt>
                <c:pt idx="6">
                  <c:v>01.02.2017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9079435</c:v>
                </c:pt>
                <c:pt idx="1">
                  <c:v>9089033</c:v>
                </c:pt>
                <c:pt idx="2">
                  <c:v>9097731</c:v>
                </c:pt>
                <c:pt idx="3">
                  <c:v>9115466</c:v>
                </c:pt>
                <c:pt idx="4">
                  <c:v>9131566</c:v>
                </c:pt>
                <c:pt idx="5">
                  <c:v>9149270</c:v>
                </c:pt>
                <c:pt idx="6">
                  <c:v>11092436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B0-4BC2-995D-55EF7F583B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Ford Motor Company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01.08.2016</c:v>
                </c:pt>
                <c:pt idx="1">
                  <c:v>01.09.2016</c:v>
                </c:pt>
                <c:pt idx="2">
                  <c:v>01.10.2016</c:v>
                </c:pt>
                <c:pt idx="3">
                  <c:v>01.11.2016</c:v>
                </c:pt>
                <c:pt idx="4">
                  <c:v>01.12.2016</c:v>
                </c:pt>
                <c:pt idx="5">
                  <c:v>01.01.2017</c:v>
                </c:pt>
                <c:pt idx="6">
                  <c:v>01.02.2017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3270926</c:v>
                </c:pt>
                <c:pt idx="2">
                  <c:v>3303996</c:v>
                </c:pt>
                <c:pt idx="3">
                  <c:v>3360893</c:v>
                </c:pt>
                <c:pt idx="4">
                  <c:v>3399114</c:v>
                </c:pt>
                <c:pt idx="5">
                  <c:v>3413287</c:v>
                </c:pt>
                <c:pt idx="6">
                  <c:v>3438384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B0-4BC2-995D-55EF7F583B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01.08.2016</c:v>
                </c:pt>
                <c:pt idx="1">
                  <c:v>01.09.2016</c:v>
                </c:pt>
                <c:pt idx="2">
                  <c:v>01.10.2016</c:v>
                </c:pt>
                <c:pt idx="3">
                  <c:v>01.11.2016</c:v>
                </c:pt>
                <c:pt idx="4">
                  <c:v>01.12.2016</c:v>
                </c:pt>
                <c:pt idx="5">
                  <c:v>01.01.2017</c:v>
                </c:pt>
                <c:pt idx="6">
                  <c:v>01.02.2017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20232709</c:v>
                </c:pt>
                <c:pt idx="1">
                  <c:v>20279349</c:v>
                </c:pt>
                <c:pt idx="2">
                  <c:v>20327822</c:v>
                </c:pt>
                <c:pt idx="3">
                  <c:v>20452011</c:v>
                </c:pt>
                <c:pt idx="4">
                  <c:v>20551414</c:v>
                </c:pt>
                <c:pt idx="5">
                  <c:v>20594160</c:v>
                </c:pt>
                <c:pt idx="6">
                  <c:v>20643423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B0-4BC2-995D-55EF7F583B1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Renault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01.08.2016</c:v>
                </c:pt>
                <c:pt idx="1">
                  <c:v>01.09.2016</c:v>
                </c:pt>
                <c:pt idx="2">
                  <c:v>01.10.2016</c:v>
                </c:pt>
                <c:pt idx="3">
                  <c:v>01.11.2016</c:v>
                </c:pt>
                <c:pt idx="4">
                  <c:v>01.12.2016</c:v>
                </c:pt>
                <c:pt idx="5">
                  <c:v>01.01.2017</c:v>
                </c:pt>
                <c:pt idx="6">
                  <c:v>01.02.2017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835098</c:v>
                </c:pt>
                <c:pt idx="1">
                  <c:v>838883</c:v>
                </c:pt>
                <c:pt idx="2">
                  <c:v>841748</c:v>
                </c:pt>
                <c:pt idx="3">
                  <c:v>848299</c:v>
                </c:pt>
                <c:pt idx="4">
                  <c:v>857616</c:v>
                </c:pt>
                <c:pt idx="5">
                  <c:v>865883</c:v>
                </c:pt>
                <c:pt idx="6">
                  <c:v>872505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2B0-4BC2-995D-55EF7F583B1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Toyota USA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01.08.2016</c:v>
                </c:pt>
                <c:pt idx="1">
                  <c:v>01.09.2016</c:v>
                </c:pt>
                <c:pt idx="2">
                  <c:v>01.10.2016</c:v>
                </c:pt>
                <c:pt idx="3">
                  <c:v>01.11.2016</c:v>
                </c:pt>
                <c:pt idx="4">
                  <c:v>01.12.2016</c:v>
                </c:pt>
                <c:pt idx="5">
                  <c:v>01.01.2017</c:v>
                </c:pt>
                <c:pt idx="6">
                  <c:v>01.02.2017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2927419</c:v>
                </c:pt>
                <c:pt idx="1">
                  <c:v>2954939</c:v>
                </c:pt>
                <c:pt idx="2">
                  <c:v>3001901</c:v>
                </c:pt>
                <c:pt idx="3">
                  <c:v>3035943</c:v>
                </c:pt>
                <c:pt idx="4">
                  <c:v>3266061</c:v>
                </c:pt>
                <c:pt idx="5">
                  <c:v>3346555</c:v>
                </c:pt>
                <c:pt idx="6">
                  <c:v>3379390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2B0-4BC2-995D-55EF7F583B1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Audi Deutschland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01.08.2016</c:v>
                </c:pt>
                <c:pt idx="1">
                  <c:v>01.09.2016</c:v>
                </c:pt>
                <c:pt idx="2">
                  <c:v>01.10.2016</c:v>
                </c:pt>
                <c:pt idx="3">
                  <c:v>01.11.2016</c:v>
                </c:pt>
                <c:pt idx="4">
                  <c:v>01.12.2016</c:v>
                </c:pt>
                <c:pt idx="5">
                  <c:v>01.01.2017</c:v>
                </c:pt>
                <c:pt idx="6">
                  <c:v>01.02.2017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1806603</c:v>
                </c:pt>
                <c:pt idx="1">
                  <c:v>1816056</c:v>
                </c:pt>
                <c:pt idx="2">
                  <c:v>1824196</c:v>
                </c:pt>
                <c:pt idx="3">
                  <c:v>1833911</c:v>
                </c:pt>
                <c:pt idx="4">
                  <c:v>1838813</c:v>
                </c:pt>
                <c:pt idx="5">
                  <c:v>1844084</c:v>
                </c:pt>
                <c:pt idx="6">
                  <c:v>1850509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2B0-4BC2-995D-55EF7F583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164224"/>
        <c:axId val="164165208"/>
      </c:lineChart>
      <c:catAx>
        <c:axId val="16416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165208"/>
        <c:crosses val="autoZero"/>
        <c:auto val="1"/>
        <c:lblAlgn val="ctr"/>
        <c:lblOffset val="100"/>
        <c:noMultiLvlLbl val="0"/>
      </c:catAx>
      <c:valAx>
        <c:axId val="16416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16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6823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01.08.2016 - 28.02.2017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487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2017-03-01T14:44:29Z</dcterms:created>
  <dcterms:modified xsi:type="dcterms:W3CDTF">2017-03-01T14:44:37Z</dcterms:modified>
</cp:coreProperties>
</file>