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JonasCustom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912691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45434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9149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6713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5309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9947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65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39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98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47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783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99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443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85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03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76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7812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08/17/2016 - 11/17/2016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763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JonasCustom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4052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99847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1913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1958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7424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0500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554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Taiwan, Province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06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62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30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209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220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48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922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92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21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708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08/17/2016 - 11/17/2016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03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JonasCustom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8607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71107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0661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0821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88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8378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60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16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742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0237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08/17/2016 - 11/17/2016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3895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236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JonasCustom - 1 of 3</vt:lpstr>
      <vt:lpstr>JonasCustom - 2 of 3</vt:lpstr>
      <vt:lpstr>JonasCustom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JonasCustom - 1 of 3</dc:title>
  <dc:creator>Administrator</dc:creator>
  <cp:lastModifiedBy>Administrator</cp:lastModifiedBy>
  <cp:revision>1</cp:revision>
  <dcterms:created xsi:type="dcterms:W3CDTF">2017-02-28T13:36:17Z</dcterms:created>
  <dcterms:modified xsi:type="dcterms:W3CDTF">2017-02-28T13:37:12Z</dcterms:modified>
</cp:coreProperties>
</file>