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2/28/2017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2/28/2017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2/28/2017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2/28/2017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2/28/2017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2/28/2017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Fans Table</a:t>
            </a:r>
            <a:endParaRPr lang="en-US"/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54298876"/>
              </p:ext>
            </p:extLst>
          </p:nvPr>
        </p:nvGraphicFramePr>
        <p:xfrm>
          <a:off x="457200" y="1731963"/>
          <a:ext cx="8229600" cy="1112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05865505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86227793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4226138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3878120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6199605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0018122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2766882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3798491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 days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 days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 days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29797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quintly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15490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-0.0%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-0.0%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707373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Mazda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2072860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2711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5269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11508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0.6%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6644306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10/18/2016 - 11/17/2016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62080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42</Words>
  <Application>Microsoft Office PowerPoint</Application>
  <PresentationFormat>On-screen Show (4:3)</PresentationFormat>
  <Paragraphs>26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Fans Table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Fans Table</dc:title>
  <dc:creator>Administrator</dc:creator>
  <cp:lastModifiedBy>Administrator</cp:lastModifiedBy>
  <cp:revision>1</cp:revision>
  <dcterms:created xsi:type="dcterms:W3CDTF">2017-02-28T10:42:51Z</dcterms:created>
  <dcterms:modified xsi:type="dcterms:W3CDTF">2017-02-28T10:42:56Z</dcterms:modified>
</cp:coreProperties>
</file>