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KAYEF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42552</c:v>
                </c:pt>
                <c:pt idx="1">
                  <c:v>42583</c:v>
                </c:pt>
                <c:pt idx="2">
                  <c:v>42614</c:v>
                </c:pt>
                <c:pt idx="3">
                  <c:v>42644</c:v>
                </c:pt>
                <c:pt idx="4">
                  <c:v>42675</c:v>
                </c:pt>
                <c:pt idx="5">
                  <c:v>42705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302696</c:v>
                </c:pt>
                <c:pt idx="1">
                  <c:v>301401</c:v>
                </c:pt>
                <c:pt idx="2">
                  <c:v>300921</c:v>
                </c:pt>
                <c:pt idx="3">
                  <c:v>301390</c:v>
                </c:pt>
                <c:pt idx="4">
                  <c:v>300691</c:v>
                </c:pt>
                <c:pt idx="5">
                  <c:v>299471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87-4765-AE04-2CC805C990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298496"/>
        <c:axId val="241296856"/>
      </c:lineChart>
      <c:dateAx>
        <c:axId val="241298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96856"/>
        <c:crosses val="autoZero"/>
        <c:auto val="1"/>
        <c:lblOffset val="100"/>
        <c:baseTimeUnit val="months"/>
      </c:dateAx>
      <c:valAx>
        <c:axId val="24129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9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2232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5658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2017-02-28T07:29:18Z</dcterms:created>
  <dcterms:modified xsi:type="dcterms:W3CDTF">2017-02-28T07:29:27Z</dcterms:modified>
</cp:coreProperties>
</file>