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My Dashboard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505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Yuvi 2 - 1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6016702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6787699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797166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450426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265048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502615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424772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221170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489779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825593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59479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723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quintly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0.0256%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114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Mercedes-Benz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20595838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152081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0.1110%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861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4334474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944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Mazda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2092351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0.1330%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830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L'Oréal Paris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835622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0.0561%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508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Neckermann Reisen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103198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0.4844%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36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Oracle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726575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783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Kia Motors Worldwide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3842565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88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Taylor Swift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74648937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-3434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584173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0.7957%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153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League of Legends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14482634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13604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01/31/2017 - 02/01/2017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072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Yuvi 2 - 2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67556"/>
              </p:ext>
            </p:extLst>
          </p:nvPr>
        </p:nvGraphicFramePr>
        <p:xfrm>
          <a:off x="457200" y="1731963"/>
          <a:ext cx="8229600" cy="452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4918656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765208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227903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071768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58614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125243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714874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351097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721267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285976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422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INAS NACHT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334545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539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Hyundai Worldwide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4397526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243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International Committee of the Red Cross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1126887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0.1830%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181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Maserati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5296791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0.1897%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317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Sobha Ltd.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864772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0.2234%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772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Stefanie Giesinger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1080520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0.9743%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30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KAYEF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298384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720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/>
                        <a:t>OLG Casino Sault Ste. Marie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297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News 12 Long Island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337833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0.1756%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122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TobyRich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0.3830%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0028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01/31/2017 - 02/01/2017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36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Yuvi 2 - 3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9452272"/>
              </p:ext>
            </p:extLst>
          </p:nvPr>
        </p:nvGraphicFramePr>
        <p:xfrm>
          <a:off x="457200" y="1731963"/>
          <a:ext cx="8229600" cy="284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7655929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572952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147490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029381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209039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23131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336373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492588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162382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21380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095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Port de Montréal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0.7582%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036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It's Jess New Girl Italy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249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Associação Chapecoense de Futebol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3973213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91523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0.2203%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234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OXYGYM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299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Globally Operating and Cars (Top 25)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5397990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2.1999999508262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19960.160072193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492.56000161171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1339.8799827695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7.0799999386072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0.1835%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449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220913341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12143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82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1038133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15669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24482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417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x̄ = 0.20%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x̄ = 7.24%</a:t>
                      </a:r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05852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01/31/2017 - 02/01/2017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4373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462</Words>
  <Application>Microsoft Office PowerPoint</Application>
  <PresentationFormat>On-screen Show (4:3)</PresentationFormat>
  <Paragraphs>301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My Dashboard</vt:lpstr>
      <vt:lpstr>Yuvi 2 - 1 of 3</vt:lpstr>
      <vt:lpstr>Yuvi 2 - 2 of 3</vt:lpstr>
      <vt:lpstr>Yuvi 2 - 3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Dashboard</dc:title>
  <dc:creator>Administrator</dc:creator>
  <cp:lastModifiedBy>Administrator</cp:lastModifiedBy>
  <cp:revision>1</cp:revision>
  <dcterms:created xsi:type="dcterms:W3CDTF">2017-02-20T08:09:35Z</dcterms:created>
  <dcterms:modified xsi:type="dcterms:W3CDTF">2017-02-20T08:10:38Z</dcterms:modified>
</cp:coreProperties>
</file>