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BMW Default Page</c:v>
                </c:pt>
                <c:pt idx="1">
                  <c:v>Audi USA</c:v>
                </c:pt>
                <c:pt idx="2">
                  <c:v>Ford Motor Company</c:v>
                </c:pt>
                <c:pt idx="3">
                  <c:v>Mercedes-Benz</c:v>
                </c:pt>
                <c:pt idx="4">
                  <c:v>Renault</c:v>
                </c:pt>
                <c:pt idx="5">
                  <c:v>Toyota USA</c:v>
                </c:pt>
                <c:pt idx="6">
                  <c:v>Audi Deutschland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19876807</c:v>
                </c:pt>
                <c:pt idx="1">
                  <c:v>11089684</c:v>
                </c:pt>
                <c:pt idx="2">
                  <c:v>3423713</c:v>
                </c:pt>
                <c:pt idx="3">
                  <c:v>20620101</c:v>
                </c:pt>
                <c:pt idx="4">
                  <c:v>870309</c:v>
                </c:pt>
                <c:pt idx="5">
                  <c:v>3363172</c:v>
                </c:pt>
                <c:pt idx="6">
                  <c:v>1846911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AC-49F7-B705-C1242D6017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4816256"/>
        <c:axId val="234817240"/>
      </c:barChart>
      <c:catAx>
        <c:axId val="234816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17240"/>
        <c:crosses val="autoZero"/>
        <c:auto val="1"/>
        <c:lblAlgn val="ctr"/>
        <c:lblOffset val="100"/>
        <c:noMultiLvlLbl val="0"/>
      </c:catAx>
      <c:valAx>
        <c:axId val="2348172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1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Bar Chart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5582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02.02.2017 - 16.02.2017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8578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Bar Chart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Bar Chart</dc:title>
  <dc:creator>Administrator</dc:creator>
  <cp:lastModifiedBy>Administrator</cp:lastModifiedBy>
  <cp:revision>1</cp:revision>
  <dcterms:created xsi:type="dcterms:W3CDTF">2017-02-17T20:21:45Z</dcterms:created>
  <dcterms:modified xsi:type="dcterms:W3CDTF">2017-02-17T20:21:53Z</dcterms:modified>
</cp:coreProperties>
</file>