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92" autoAdjust="0"/>
  </p:normalViewPr>
  <p:slideViewPr>
    <p:cSldViewPr snapToGrid="0">
      <p:cViewPr varScale="1">
        <p:scale>
          <a:sx n="72" d="100"/>
          <a:sy n="72" d="100"/>
        </p:scale>
        <p:origin x="354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Sheet1!$A$2:$A$343</c:f>
              <c:numCache>
                <c:formatCode>m/d/yyyy</c:formatCode>
                <c:ptCount val="342"/>
                <c:pt idx="0">
                  <c:v>42430</c:v>
                </c:pt>
                <c:pt idx="1">
                  <c:v>42431</c:v>
                </c:pt>
                <c:pt idx="2">
                  <c:v>42432</c:v>
                </c:pt>
                <c:pt idx="3">
                  <c:v>42433</c:v>
                </c:pt>
                <c:pt idx="4">
                  <c:v>42434</c:v>
                </c:pt>
                <c:pt idx="5">
                  <c:v>42435</c:v>
                </c:pt>
                <c:pt idx="6">
                  <c:v>42436</c:v>
                </c:pt>
                <c:pt idx="7">
                  <c:v>42437</c:v>
                </c:pt>
                <c:pt idx="8">
                  <c:v>42438</c:v>
                </c:pt>
                <c:pt idx="9">
                  <c:v>42439</c:v>
                </c:pt>
                <c:pt idx="10">
                  <c:v>42440</c:v>
                </c:pt>
                <c:pt idx="11">
                  <c:v>42441</c:v>
                </c:pt>
                <c:pt idx="12">
                  <c:v>42442</c:v>
                </c:pt>
                <c:pt idx="13">
                  <c:v>42443</c:v>
                </c:pt>
                <c:pt idx="14">
                  <c:v>42444</c:v>
                </c:pt>
                <c:pt idx="15">
                  <c:v>42445</c:v>
                </c:pt>
                <c:pt idx="16">
                  <c:v>42446</c:v>
                </c:pt>
                <c:pt idx="17">
                  <c:v>42447</c:v>
                </c:pt>
                <c:pt idx="18">
                  <c:v>42448</c:v>
                </c:pt>
                <c:pt idx="19">
                  <c:v>42449</c:v>
                </c:pt>
                <c:pt idx="20">
                  <c:v>42450</c:v>
                </c:pt>
                <c:pt idx="21">
                  <c:v>42451</c:v>
                </c:pt>
                <c:pt idx="22">
                  <c:v>42452</c:v>
                </c:pt>
                <c:pt idx="23">
                  <c:v>42453</c:v>
                </c:pt>
                <c:pt idx="24">
                  <c:v>42454</c:v>
                </c:pt>
                <c:pt idx="25">
                  <c:v>42455</c:v>
                </c:pt>
                <c:pt idx="26">
                  <c:v>42456</c:v>
                </c:pt>
                <c:pt idx="27">
                  <c:v>42457</c:v>
                </c:pt>
                <c:pt idx="28">
                  <c:v>42458</c:v>
                </c:pt>
                <c:pt idx="29">
                  <c:v>42459</c:v>
                </c:pt>
                <c:pt idx="30">
                  <c:v>42460</c:v>
                </c:pt>
                <c:pt idx="31">
                  <c:v>42461</c:v>
                </c:pt>
                <c:pt idx="32">
                  <c:v>42462</c:v>
                </c:pt>
                <c:pt idx="33">
                  <c:v>42463</c:v>
                </c:pt>
                <c:pt idx="34">
                  <c:v>42464</c:v>
                </c:pt>
                <c:pt idx="35">
                  <c:v>42465</c:v>
                </c:pt>
                <c:pt idx="36">
                  <c:v>42466</c:v>
                </c:pt>
                <c:pt idx="37">
                  <c:v>42467</c:v>
                </c:pt>
                <c:pt idx="38">
                  <c:v>42468</c:v>
                </c:pt>
                <c:pt idx="39">
                  <c:v>42469</c:v>
                </c:pt>
                <c:pt idx="40">
                  <c:v>42470</c:v>
                </c:pt>
                <c:pt idx="41">
                  <c:v>42471</c:v>
                </c:pt>
                <c:pt idx="42">
                  <c:v>42472</c:v>
                </c:pt>
                <c:pt idx="43">
                  <c:v>42473</c:v>
                </c:pt>
                <c:pt idx="44">
                  <c:v>42474</c:v>
                </c:pt>
                <c:pt idx="45">
                  <c:v>42475</c:v>
                </c:pt>
                <c:pt idx="46">
                  <c:v>42476</c:v>
                </c:pt>
                <c:pt idx="47">
                  <c:v>42477</c:v>
                </c:pt>
                <c:pt idx="48">
                  <c:v>42478</c:v>
                </c:pt>
                <c:pt idx="49">
                  <c:v>42479</c:v>
                </c:pt>
                <c:pt idx="50">
                  <c:v>42480</c:v>
                </c:pt>
                <c:pt idx="51">
                  <c:v>42481</c:v>
                </c:pt>
                <c:pt idx="52">
                  <c:v>42482</c:v>
                </c:pt>
                <c:pt idx="53">
                  <c:v>42483</c:v>
                </c:pt>
                <c:pt idx="54">
                  <c:v>42484</c:v>
                </c:pt>
                <c:pt idx="55">
                  <c:v>42485</c:v>
                </c:pt>
                <c:pt idx="56">
                  <c:v>42486</c:v>
                </c:pt>
                <c:pt idx="57">
                  <c:v>42487</c:v>
                </c:pt>
                <c:pt idx="58">
                  <c:v>42488</c:v>
                </c:pt>
                <c:pt idx="59">
                  <c:v>42489</c:v>
                </c:pt>
                <c:pt idx="60">
                  <c:v>42490</c:v>
                </c:pt>
                <c:pt idx="61">
                  <c:v>42491</c:v>
                </c:pt>
                <c:pt idx="62">
                  <c:v>42492</c:v>
                </c:pt>
                <c:pt idx="63">
                  <c:v>42493</c:v>
                </c:pt>
                <c:pt idx="64">
                  <c:v>42494</c:v>
                </c:pt>
                <c:pt idx="65">
                  <c:v>42495</c:v>
                </c:pt>
                <c:pt idx="66">
                  <c:v>42496</c:v>
                </c:pt>
                <c:pt idx="67">
                  <c:v>42497</c:v>
                </c:pt>
                <c:pt idx="68">
                  <c:v>42498</c:v>
                </c:pt>
                <c:pt idx="69">
                  <c:v>42499</c:v>
                </c:pt>
                <c:pt idx="70">
                  <c:v>42500</c:v>
                </c:pt>
                <c:pt idx="71">
                  <c:v>42501</c:v>
                </c:pt>
                <c:pt idx="72">
                  <c:v>42502</c:v>
                </c:pt>
                <c:pt idx="73">
                  <c:v>42503</c:v>
                </c:pt>
                <c:pt idx="74">
                  <c:v>42504</c:v>
                </c:pt>
                <c:pt idx="75">
                  <c:v>42505</c:v>
                </c:pt>
                <c:pt idx="76">
                  <c:v>42506</c:v>
                </c:pt>
                <c:pt idx="77">
                  <c:v>42507</c:v>
                </c:pt>
                <c:pt idx="78">
                  <c:v>42508</c:v>
                </c:pt>
                <c:pt idx="79">
                  <c:v>42509</c:v>
                </c:pt>
                <c:pt idx="80">
                  <c:v>42510</c:v>
                </c:pt>
                <c:pt idx="81">
                  <c:v>42511</c:v>
                </c:pt>
                <c:pt idx="82">
                  <c:v>42512</c:v>
                </c:pt>
                <c:pt idx="83">
                  <c:v>42513</c:v>
                </c:pt>
                <c:pt idx="84">
                  <c:v>42514</c:v>
                </c:pt>
                <c:pt idx="85">
                  <c:v>42515</c:v>
                </c:pt>
                <c:pt idx="86">
                  <c:v>42516</c:v>
                </c:pt>
                <c:pt idx="87">
                  <c:v>42517</c:v>
                </c:pt>
                <c:pt idx="88">
                  <c:v>42518</c:v>
                </c:pt>
                <c:pt idx="89">
                  <c:v>42519</c:v>
                </c:pt>
                <c:pt idx="90">
                  <c:v>42520</c:v>
                </c:pt>
                <c:pt idx="91">
                  <c:v>42521</c:v>
                </c:pt>
                <c:pt idx="92">
                  <c:v>42522</c:v>
                </c:pt>
                <c:pt idx="93">
                  <c:v>42523</c:v>
                </c:pt>
                <c:pt idx="94">
                  <c:v>42524</c:v>
                </c:pt>
                <c:pt idx="95">
                  <c:v>42525</c:v>
                </c:pt>
                <c:pt idx="96">
                  <c:v>42526</c:v>
                </c:pt>
                <c:pt idx="97">
                  <c:v>42527</c:v>
                </c:pt>
                <c:pt idx="98">
                  <c:v>42528</c:v>
                </c:pt>
                <c:pt idx="99">
                  <c:v>42529</c:v>
                </c:pt>
                <c:pt idx="100">
                  <c:v>42530</c:v>
                </c:pt>
                <c:pt idx="101">
                  <c:v>42531</c:v>
                </c:pt>
                <c:pt idx="102">
                  <c:v>42532</c:v>
                </c:pt>
                <c:pt idx="103">
                  <c:v>42533</c:v>
                </c:pt>
                <c:pt idx="104">
                  <c:v>42534</c:v>
                </c:pt>
                <c:pt idx="105">
                  <c:v>42535</c:v>
                </c:pt>
                <c:pt idx="106">
                  <c:v>42536</c:v>
                </c:pt>
                <c:pt idx="107">
                  <c:v>42537</c:v>
                </c:pt>
                <c:pt idx="108">
                  <c:v>42538</c:v>
                </c:pt>
                <c:pt idx="109">
                  <c:v>42539</c:v>
                </c:pt>
                <c:pt idx="110">
                  <c:v>42540</c:v>
                </c:pt>
                <c:pt idx="111">
                  <c:v>42541</c:v>
                </c:pt>
                <c:pt idx="112">
                  <c:v>42542</c:v>
                </c:pt>
                <c:pt idx="113">
                  <c:v>42543</c:v>
                </c:pt>
                <c:pt idx="114">
                  <c:v>42544</c:v>
                </c:pt>
                <c:pt idx="115">
                  <c:v>42545</c:v>
                </c:pt>
                <c:pt idx="116">
                  <c:v>42546</c:v>
                </c:pt>
                <c:pt idx="117">
                  <c:v>42547</c:v>
                </c:pt>
                <c:pt idx="118">
                  <c:v>42548</c:v>
                </c:pt>
                <c:pt idx="119">
                  <c:v>42549</c:v>
                </c:pt>
                <c:pt idx="120">
                  <c:v>42550</c:v>
                </c:pt>
                <c:pt idx="121">
                  <c:v>42551</c:v>
                </c:pt>
                <c:pt idx="122">
                  <c:v>42552</c:v>
                </c:pt>
                <c:pt idx="123">
                  <c:v>42553</c:v>
                </c:pt>
                <c:pt idx="124">
                  <c:v>42554</c:v>
                </c:pt>
                <c:pt idx="125">
                  <c:v>42555</c:v>
                </c:pt>
                <c:pt idx="126">
                  <c:v>42556</c:v>
                </c:pt>
                <c:pt idx="127">
                  <c:v>42557</c:v>
                </c:pt>
                <c:pt idx="128">
                  <c:v>42558</c:v>
                </c:pt>
                <c:pt idx="129">
                  <c:v>42559</c:v>
                </c:pt>
                <c:pt idx="130">
                  <c:v>42560</c:v>
                </c:pt>
                <c:pt idx="131">
                  <c:v>42561</c:v>
                </c:pt>
                <c:pt idx="132">
                  <c:v>42562</c:v>
                </c:pt>
                <c:pt idx="133">
                  <c:v>42563</c:v>
                </c:pt>
                <c:pt idx="134">
                  <c:v>42564</c:v>
                </c:pt>
                <c:pt idx="135">
                  <c:v>42565</c:v>
                </c:pt>
                <c:pt idx="136">
                  <c:v>42566</c:v>
                </c:pt>
                <c:pt idx="137">
                  <c:v>42567</c:v>
                </c:pt>
                <c:pt idx="138">
                  <c:v>42568</c:v>
                </c:pt>
                <c:pt idx="139">
                  <c:v>42569</c:v>
                </c:pt>
                <c:pt idx="140">
                  <c:v>42570</c:v>
                </c:pt>
                <c:pt idx="141">
                  <c:v>42571</c:v>
                </c:pt>
                <c:pt idx="142">
                  <c:v>42572</c:v>
                </c:pt>
                <c:pt idx="143">
                  <c:v>42573</c:v>
                </c:pt>
                <c:pt idx="144">
                  <c:v>42574</c:v>
                </c:pt>
                <c:pt idx="145">
                  <c:v>42575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42581</c:v>
                </c:pt>
                <c:pt idx="152">
                  <c:v>42582</c:v>
                </c:pt>
                <c:pt idx="153">
                  <c:v>42583</c:v>
                </c:pt>
                <c:pt idx="154">
                  <c:v>42584</c:v>
                </c:pt>
                <c:pt idx="155">
                  <c:v>42585</c:v>
                </c:pt>
                <c:pt idx="156">
                  <c:v>42586</c:v>
                </c:pt>
                <c:pt idx="157">
                  <c:v>42587</c:v>
                </c:pt>
                <c:pt idx="158">
                  <c:v>42588</c:v>
                </c:pt>
                <c:pt idx="159">
                  <c:v>42589</c:v>
                </c:pt>
                <c:pt idx="160">
                  <c:v>42590</c:v>
                </c:pt>
                <c:pt idx="161">
                  <c:v>42591</c:v>
                </c:pt>
                <c:pt idx="162">
                  <c:v>42592</c:v>
                </c:pt>
                <c:pt idx="163">
                  <c:v>42593</c:v>
                </c:pt>
                <c:pt idx="164">
                  <c:v>42594</c:v>
                </c:pt>
                <c:pt idx="165">
                  <c:v>42595</c:v>
                </c:pt>
                <c:pt idx="166">
                  <c:v>42596</c:v>
                </c:pt>
                <c:pt idx="167">
                  <c:v>42597</c:v>
                </c:pt>
                <c:pt idx="168">
                  <c:v>42598</c:v>
                </c:pt>
                <c:pt idx="169">
                  <c:v>42599</c:v>
                </c:pt>
                <c:pt idx="170">
                  <c:v>42600</c:v>
                </c:pt>
                <c:pt idx="171">
                  <c:v>42601</c:v>
                </c:pt>
                <c:pt idx="172">
                  <c:v>42602</c:v>
                </c:pt>
                <c:pt idx="173">
                  <c:v>42603</c:v>
                </c:pt>
                <c:pt idx="174">
                  <c:v>42604</c:v>
                </c:pt>
                <c:pt idx="175">
                  <c:v>42605</c:v>
                </c:pt>
                <c:pt idx="176">
                  <c:v>42606</c:v>
                </c:pt>
                <c:pt idx="177">
                  <c:v>42607</c:v>
                </c:pt>
                <c:pt idx="178">
                  <c:v>42608</c:v>
                </c:pt>
                <c:pt idx="179">
                  <c:v>42609</c:v>
                </c:pt>
                <c:pt idx="180">
                  <c:v>42610</c:v>
                </c:pt>
                <c:pt idx="181">
                  <c:v>42611</c:v>
                </c:pt>
                <c:pt idx="182">
                  <c:v>42612</c:v>
                </c:pt>
                <c:pt idx="183">
                  <c:v>42613</c:v>
                </c:pt>
                <c:pt idx="184">
                  <c:v>42614</c:v>
                </c:pt>
                <c:pt idx="185">
                  <c:v>42615</c:v>
                </c:pt>
                <c:pt idx="186">
                  <c:v>42616</c:v>
                </c:pt>
                <c:pt idx="187">
                  <c:v>42617</c:v>
                </c:pt>
                <c:pt idx="188">
                  <c:v>42618</c:v>
                </c:pt>
                <c:pt idx="189">
                  <c:v>42619</c:v>
                </c:pt>
                <c:pt idx="190">
                  <c:v>42620</c:v>
                </c:pt>
                <c:pt idx="191">
                  <c:v>42621</c:v>
                </c:pt>
                <c:pt idx="192">
                  <c:v>42622</c:v>
                </c:pt>
                <c:pt idx="193">
                  <c:v>42623</c:v>
                </c:pt>
                <c:pt idx="194">
                  <c:v>42624</c:v>
                </c:pt>
                <c:pt idx="195">
                  <c:v>42625</c:v>
                </c:pt>
                <c:pt idx="196">
                  <c:v>42626</c:v>
                </c:pt>
                <c:pt idx="197">
                  <c:v>42627</c:v>
                </c:pt>
                <c:pt idx="198">
                  <c:v>42628</c:v>
                </c:pt>
                <c:pt idx="199">
                  <c:v>42629</c:v>
                </c:pt>
                <c:pt idx="200">
                  <c:v>42630</c:v>
                </c:pt>
                <c:pt idx="201">
                  <c:v>42631</c:v>
                </c:pt>
                <c:pt idx="202">
                  <c:v>42632</c:v>
                </c:pt>
                <c:pt idx="203">
                  <c:v>42633</c:v>
                </c:pt>
                <c:pt idx="204">
                  <c:v>42634</c:v>
                </c:pt>
                <c:pt idx="205">
                  <c:v>42635</c:v>
                </c:pt>
                <c:pt idx="206">
                  <c:v>42636</c:v>
                </c:pt>
                <c:pt idx="207">
                  <c:v>42637</c:v>
                </c:pt>
                <c:pt idx="208">
                  <c:v>42638</c:v>
                </c:pt>
                <c:pt idx="209">
                  <c:v>42639</c:v>
                </c:pt>
                <c:pt idx="210">
                  <c:v>42640</c:v>
                </c:pt>
                <c:pt idx="211">
                  <c:v>42641</c:v>
                </c:pt>
                <c:pt idx="212">
                  <c:v>42642</c:v>
                </c:pt>
                <c:pt idx="213">
                  <c:v>42643</c:v>
                </c:pt>
                <c:pt idx="214">
                  <c:v>42644</c:v>
                </c:pt>
                <c:pt idx="215">
                  <c:v>42645</c:v>
                </c:pt>
                <c:pt idx="216">
                  <c:v>42646</c:v>
                </c:pt>
                <c:pt idx="217">
                  <c:v>42647</c:v>
                </c:pt>
                <c:pt idx="218">
                  <c:v>42648</c:v>
                </c:pt>
                <c:pt idx="219">
                  <c:v>42649</c:v>
                </c:pt>
                <c:pt idx="220">
                  <c:v>42650</c:v>
                </c:pt>
                <c:pt idx="221">
                  <c:v>42651</c:v>
                </c:pt>
                <c:pt idx="222">
                  <c:v>42652</c:v>
                </c:pt>
                <c:pt idx="223">
                  <c:v>42653</c:v>
                </c:pt>
                <c:pt idx="224">
                  <c:v>42654</c:v>
                </c:pt>
                <c:pt idx="225">
                  <c:v>42655</c:v>
                </c:pt>
                <c:pt idx="226">
                  <c:v>42656</c:v>
                </c:pt>
                <c:pt idx="227">
                  <c:v>42657</c:v>
                </c:pt>
                <c:pt idx="228">
                  <c:v>42658</c:v>
                </c:pt>
                <c:pt idx="229">
                  <c:v>42659</c:v>
                </c:pt>
                <c:pt idx="230">
                  <c:v>42660</c:v>
                </c:pt>
                <c:pt idx="231">
                  <c:v>42661</c:v>
                </c:pt>
                <c:pt idx="232">
                  <c:v>42662</c:v>
                </c:pt>
                <c:pt idx="233">
                  <c:v>42663</c:v>
                </c:pt>
                <c:pt idx="234">
                  <c:v>42664</c:v>
                </c:pt>
                <c:pt idx="235">
                  <c:v>42665</c:v>
                </c:pt>
                <c:pt idx="236">
                  <c:v>42666</c:v>
                </c:pt>
                <c:pt idx="237">
                  <c:v>42667</c:v>
                </c:pt>
                <c:pt idx="238">
                  <c:v>42668</c:v>
                </c:pt>
                <c:pt idx="239">
                  <c:v>42669</c:v>
                </c:pt>
                <c:pt idx="240">
                  <c:v>42670</c:v>
                </c:pt>
                <c:pt idx="241">
                  <c:v>42671</c:v>
                </c:pt>
                <c:pt idx="242">
                  <c:v>42672</c:v>
                </c:pt>
                <c:pt idx="243">
                  <c:v>42673</c:v>
                </c:pt>
                <c:pt idx="244">
                  <c:v>42674</c:v>
                </c:pt>
                <c:pt idx="245">
                  <c:v>42675</c:v>
                </c:pt>
                <c:pt idx="246">
                  <c:v>42676</c:v>
                </c:pt>
                <c:pt idx="247">
                  <c:v>42677</c:v>
                </c:pt>
                <c:pt idx="248">
                  <c:v>42678</c:v>
                </c:pt>
                <c:pt idx="249">
                  <c:v>42679</c:v>
                </c:pt>
                <c:pt idx="250">
                  <c:v>42680</c:v>
                </c:pt>
                <c:pt idx="251">
                  <c:v>42681</c:v>
                </c:pt>
                <c:pt idx="252">
                  <c:v>42682</c:v>
                </c:pt>
                <c:pt idx="253">
                  <c:v>42683</c:v>
                </c:pt>
                <c:pt idx="254">
                  <c:v>42684</c:v>
                </c:pt>
                <c:pt idx="255">
                  <c:v>42685</c:v>
                </c:pt>
                <c:pt idx="256">
                  <c:v>42686</c:v>
                </c:pt>
                <c:pt idx="257">
                  <c:v>42687</c:v>
                </c:pt>
                <c:pt idx="258">
                  <c:v>42688</c:v>
                </c:pt>
                <c:pt idx="259">
                  <c:v>42689</c:v>
                </c:pt>
                <c:pt idx="260">
                  <c:v>42690</c:v>
                </c:pt>
                <c:pt idx="261">
                  <c:v>42691</c:v>
                </c:pt>
                <c:pt idx="262">
                  <c:v>42692</c:v>
                </c:pt>
                <c:pt idx="263">
                  <c:v>42693</c:v>
                </c:pt>
                <c:pt idx="264">
                  <c:v>42694</c:v>
                </c:pt>
                <c:pt idx="265">
                  <c:v>42695</c:v>
                </c:pt>
                <c:pt idx="266">
                  <c:v>42696</c:v>
                </c:pt>
                <c:pt idx="267">
                  <c:v>42697</c:v>
                </c:pt>
                <c:pt idx="268">
                  <c:v>42698</c:v>
                </c:pt>
                <c:pt idx="269">
                  <c:v>42699</c:v>
                </c:pt>
                <c:pt idx="270">
                  <c:v>42700</c:v>
                </c:pt>
                <c:pt idx="271">
                  <c:v>42701</c:v>
                </c:pt>
                <c:pt idx="272">
                  <c:v>42702</c:v>
                </c:pt>
                <c:pt idx="273">
                  <c:v>42703</c:v>
                </c:pt>
                <c:pt idx="274">
                  <c:v>42704</c:v>
                </c:pt>
                <c:pt idx="275">
                  <c:v>42705</c:v>
                </c:pt>
                <c:pt idx="276">
                  <c:v>42706</c:v>
                </c:pt>
                <c:pt idx="277">
                  <c:v>42707</c:v>
                </c:pt>
                <c:pt idx="278">
                  <c:v>42708</c:v>
                </c:pt>
                <c:pt idx="279">
                  <c:v>42709</c:v>
                </c:pt>
                <c:pt idx="280">
                  <c:v>42710</c:v>
                </c:pt>
                <c:pt idx="281">
                  <c:v>42711</c:v>
                </c:pt>
                <c:pt idx="282">
                  <c:v>42712</c:v>
                </c:pt>
                <c:pt idx="283">
                  <c:v>42713</c:v>
                </c:pt>
                <c:pt idx="284">
                  <c:v>42714</c:v>
                </c:pt>
                <c:pt idx="285">
                  <c:v>42715</c:v>
                </c:pt>
                <c:pt idx="286">
                  <c:v>42716</c:v>
                </c:pt>
                <c:pt idx="287">
                  <c:v>42717</c:v>
                </c:pt>
                <c:pt idx="288">
                  <c:v>42718</c:v>
                </c:pt>
                <c:pt idx="289">
                  <c:v>42719</c:v>
                </c:pt>
                <c:pt idx="290">
                  <c:v>42720</c:v>
                </c:pt>
                <c:pt idx="291">
                  <c:v>42721</c:v>
                </c:pt>
                <c:pt idx="292">
                  <c:v>42722</c:v>
                </c:pt>
                <c:pt idx="293">
                  <c:v>42723</c:v>
                </c:pt>
                <c:pt idx="294">
                  <c:v>42724</c:v>
                </c:pt>
                <c:pt idx="295">
                  <c:v>42725</c:v>
                </c:pt>
                <c:pt idx="296">
                  <c:v>42726</c:v>
                </c:pt>
                <c:pt idx="297">
                  <c:v>42727</c:v>
                </c:pt>
                <c:pt idx="298">
                  <c:v>42728</c:v>
                </c:pt>
                <c:pt idx="299">
                  <c:v>42729</c:v>
                </c:pt>
                <c:pt idx="300">
                  <c:v>42730</c:v>
                </c:pt>
                <c:pt idx="301">
                  <c:v>42731</c:v>
                </c:pt>
                <c:pt idx="302">
                  <c:v>42732</c:v>
                </c:pt>
                <c:pt idx="303">
                  <c:v>42733</c:v>
                </c:pt>
                <c:pt idx="304">
                  <c:v>42734</c:v>
                </c:pt>
                <c:pt idx="305">
                  <c:v>42735</c:v>
                </c:pt>
                <c:pt idx="306">
                  <c:v>42736</c:v>
                </c:pt>
                <c:pt idx="307">
                  <c:v>42737</c:v>
                </c:pt>
                <c:pt idx="308">
                  <c:v>42738</c:v>
                </c:pt>
                <c:pt idx="309">
                  <c:v>42739</c:v>
                </c:pt>
                <c:pt idx="310">
                  <c:v>42740</c:v>
                </c:pt>
                <c:pt idx="311">
                  <c:v>42741</c:v>
                </c:pt>
                <c:pt idx="312">
                  <c:v>42742</c:v>
                </c:pt>
                <c:pt idx="313">
                  <c:v>42743</c:v>
                </c:pt>
                <c:pt idx="314">
                  <c:v>42744</c:v>
                </c:pt>
                <c:pt idx="315">
                  <c:v>42745</c:v>
                </c:pt>
                <c:pt idx="316">
                  <c:v>42746</c:v>
                </c:pt>
                <c:pt idx="317">
                  <c:v>42747</c:v>
                </c:pt>
                <c:pt idx="318">
                  <c:v>42748</c:v>
                </c:pt>
                <c:pt idx="319">
                  <c:v>42749</c:v>
                </c:pt>
                <c:pt idx="320">
                  <c:v>42750</c:v>
                </c:pt>
                <c:pt idx="321">
                  <c:v>42751</c:v>
                </c:pt>
                <c:pt idx="322">
                  <c:v>42752</c:v>
                </c:pt>
                <c:pt idx="323">
                  <c:v>42753</c:v>
                </c:pt>
                <c:pt idx="324">
                  <c:v>42754</c:v>
                </c:pt>
                <c:pt idx="325">
                  <c:v>42755</c:v>
                </c:pt>
                <c:pt idx="326">
                  <c:v>42756</c:v>
                </c:pt>
                <c:pt idx="327">
                  <c:v>42757</c:v>
                </c:pt>
                <c:pt idx="328">
                  <c:v>42758</c:v>
                </c:pt>
                <c:pt idx="329">
                  <c:v>42759</c:v>
                </c:pt>
                <c:pt idx="330">
                  <c:v>42760</c:v>
                </c:pt>
                <c:pt idx="331">
                  <c:v>42761</c:v>
                </c:pt>
                <c:pt idx="332">
                  <c:v>42762</c:v>
                </c:pt>
                <c:pt idx="333">
                  <c:v>42763</c:v>
                </c:pt>
                <c:pt idx="334">
                  <c:v>42764</c:v>
                </c:pt>
                <c:pt idx="335">
                  <c:v>42765</c:v>
                </c:pt>
                <c:pt idx="336">
                  <c:v>42766</c:v>
                </c:pt>
                <c:pt idx="337">
                  <c:v>42767</c:v>
                </c:pt>
                <c:pt idx="338">
                  <c:v>42768</c:v>
                </c:pt>
                <c:pt idx="339">
                  <c:v>42769</c:v>
                </c:pt>
                <c:pt idx="340">
                  <c:v>42770</c:v>
                </c:pt>
                <c:pt idx="341">
                  <c:v>42771</c:v>
                </c:pt>
              </c:numCache>
            </c:numRef>
          </c:cat>
          <c:val>
            <c:numRef>
              <c:f>Sheet1!$B$2:$B$343</c:f>
              <c:numCache>
                <c:formatCode>General</c:formatCode>
                <c:ptCount val="342"/>
                <c:pt idx="0">
                  <c:v>14</c:v>
                </c:pt>
                <c:pt idx="1">
                  <c:v>5</c:v>
                </c:pt>
                <c:pt idx="2">
                  <c:v>0</c:v>
                </c:pt>
                <c:pt idx="3">
                  <c:v>15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8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9</c:v>
                </c:pt>
                <c:pt idx="16">
                  <c:v>0</c:v>
                </c:pt>
                <c:pt idx="17">
                  <c:v>6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19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3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20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9</c:v>
                </c:pt>
                <c:pt idx="46">
                  <c:v>0</c:v>
                </c:pt>
                <c:pt idx="47">
                  <c:v>0</c:v>
                </c:pt>
                <c:pt idx="48">
                  <c:v>2</c:v>
                </c:pt>
                <c:pt idx="49">
                  <c:v>0</c:v>
                </c:pt>
                <c:pt idx="50">
                  <c:v>5</c:v>
                </c:pt>
                <c:pt idx="51">
                  <c:v>0</c:v>
                </c:pt>
                <c:pt idx="52">
                  <c:v>11</c:v>
                </c:pt>
                <c:pt idx="53">
                  <c:v>0</c:v>
                </c:pt>
                <c:pt idx="54">
                  <c:v>0</c:v>
                </c:pt>
                <c:pt idx="55">
                  <c:v>4</c:v>
                </c:pt>
                <c:pt idx="56">
                  <c:v>0</c:v>
                </c:pt>
                <c:pt idx="57">
                  <c:v>2</c:v>
                </c:pt>
                <c:pt idx="58">
                  <c:v>0</c:v>
                </c:pt>
                <c:pt idx="59">
                  <c:v>3</c:v>
                </c:pt>
                <c:pt idx="60">
                  <c:v>0</c:v>
                </c:pt>
                <c:pt idx="61">
                  <c:v>0</c:v>
                </c:pt>
                <c:pt idx="62">
                  <c:v>2</c:v>
                </c:pt>
                <c:pt idx="63">
                  <c:v>0</c:v>
                </c:pt>
                <c:pt idx="64">
                  <c:v>14</c:v>
                </c:pt>
                <c:pt idx="65">
                  <c:v>8</c:v>
                </c:pt>
                <c:pt idx="66">
                  <c:v>9</c:v>
                </c:pt>
                <c:pt idx="67">
                  <c:v>0</c:v>
                </c:pt>
                <c:pt idx="68">
                  <c:v>0</c:v>
                </c:pt>
                <c:pt idx="69">
                  <c:v>4</c:v>
                </c:pt>
                <c:pt idx="70">
                  <c:v>0</c:v>
                </c:pt>
                <c:pt idx="71">
                  <c:v>5</c:v>
                </c:pt>
                <c:pt idx="72">
                  <c:v>8</c:v>
                </c:pt>
                <c:pt idx="73">
                  <c:v>11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6</c:v>
                </c:pt>
                <c:pt idx="78">
                  <c:v>0</c:v>
                </c:pt>
                <c:pt idx="79">
                  <c:v>6</c:v>
                </c:pt>
                <c:pt idx="80">
                  <c:v>7</c:v>
                </c:pt>
                <c:pt idx="81">
                  <c:v>0</c:v>
                </c:pt>
                <c:pt idx="82">
                  <c:v>0</c:v>
                </c:pt>
                <c:pt idx="83">
                  <c:v>2</c:v>
                </c:pt>
                <c:pt idx="84">
                  <c:v>0</c:v>
                </c:pt>
                <c:pt idx="85">
                  <c:v>3</c:v>
                </c:pt>
                <c:pt idx="86">
                  <c:v>0</c:v>
                </c:pt>
                <c:pt idx="87">
                  <c:v>16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6</c:v>
                </c:pt>
                <c:pt idx="93">
                  <c:v>5</c:v>
                </c:pt>
                <c:pt idx="94">
                  <c:v>21</c:v>
                </c:pt>
                <c:pt idx="95">
                  <c:v>0</c:v>
                </c:pt>
                <c:pt idx="96">
                  <c:v>0</c:v>
                </c:pt>
                <c:pt idx="97">
                  <c:v>10</c:v>
                </c:pt>
                <c:pt idx="98">
                  <c:v>0</c:v>
                </c:pt>
                <c:pt idx="99">
                  <c:v>3</c:v>
                </c:pt>
                <c:pt idx="100">
                  <c:v>0</c:v>
                </c:pt>
                <c:pt idx="101">
                  <c:v>79</c:v>
                </c:pt>
                <c:pt idx="102">
                  <c:v>0</c:v>
                </c:pt>
                <c:pt idx="103">
                  <c:v>0</c:v>
                </c:pt>
                <c:pt idx="104">
                  <c:v>4</c:v>
                </c:pt>
                <c:pt idx="105">
                  <c:v>0</c:v>
                </c:pt>
                <c:pt idx="106">
                  <c:v>5</c:v>
                </c:pt>
                <c:pt idx="107">
                  <c:v>2</c:v>
                </c:pt>
                <c:pt idx="108">
                  <c:v>8</c:v>
                </c:pt>
                <c:pt idx="109">
                  <c:v>7</c:v>
                </c:pt>
                <c:pt idx="110">
                  <c:v>0</c:v>
                </c:pt>
                <c:pt idx="111">
                  <c:v>8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8</c:v>
                </c:pt>
                <c:pt idx="116">
                  <c:v>0</c:v>
                </c:pt>
                <c:pt idx="117">
                  <c:v>0</c:v>
                </c:pt>
                <c:pt idx="118">
                  <c:v>4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2</c:v>
                </c:pt>
                <c:pt idx="123">
                  <c:v>0</c:v>
                </c:pt>
                <c:pt idx="124">
                  <c:v>0</c:v>
                </c:pt>
                <c:pt idx="125">
                  <c:v>4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12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7</c:v>
                </c:pt>
                <c:pt idx="134">
                  <c:v>7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11</c:v>
                </c:pt>
                <c:pt idx="140">
                  <c:v>0</c:v>
                </c:pt>
                <c:pt idx="141">
                  <c:v>8</c:v>
                </c:pt>
                <c:pt idx="142">
                  <c:v>0</c:v>
                </c:pt>
                <c:pt idx="143">
                  <c:v>23</c:v>
                </c:pt>
                <c:pt idx="144">
                  <c:v>0</c:v>
                </c:pt>
                <c:pt idx="145">
                  <c:v>0</c:v>
                </c:pt>
                <c:pt idx="146">
                  <c:v>45</c:v>
                </c:pt>
                <c:pt idx="147">
                  <c:v>0</c:v>
                </c:pt>
                <c:pt idx="148">
                  <c:v>5</c:v>
                </c:pt>
                <c:pt idx="149">
                  <c:v>0</c:v>
                </c:pt>
                <c:pt idx="150">
                  <c:v>8</c:v>
                </c:pt>
                <c:pt idx="151">
                  <c:v>0</c:v>
                </c:pt>
                <c:pt idx="152">
                  <c:v>0</c:v>
                </c:pt>
                <c:pt idx="153">
                  <c:v>5</c:v>
                </c:pt>
                <c:pt idx="154">
                  <c:v>0</c:v>
                </c:pt>
                <c:pt idx="155">
                  <c:v>6</c:v>
                </c:pt>
                <c:pt idx="156">
                  <c:v>0</c:v>
                </c:pt>
                <c:pt idx="157">
                  <c:v>8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11</c:v>
                </c:pt>
                <c:pt idx="163">
                  <c:v>0</c:v>
                </c:pt>
                <c:pt idx="164">
                  <c:v>10</c:v>
                </c:pt>
                <c:pt idx="165">
                  <c:v>0</c:v>
                </c:pt>
                <c:pt idx="166">
                  <c:v>0</c:v>
                </c:pt>
                <c:pt idx="167">
                  <c:v>4</c:v>
                </c:pt>
                <c:pt idx="168">
                  <c:v>0</c:v>
                </c:pt>
                <c:pt idx="169">
                  <c:v>5</c:v>
                </c:pt>
                <c:pt idx="170">
                  <c:v>0</c:v>
                </c:pt>
                <c:pt idx="171">
                  <c:v>11</c:v>
                </c:pt>
                <c:pt idx="172">
                  <c:v>0</c:v>
                </c:pt>
                <c:pt idx="173">
                  <c:v>0</c:v>
                </c:pt>
                <c:pt idx="174">
                  <c:v>6</c:v>
                </c:pt>
                <c:pt idx="175">
                  <c:v>0</c:v>
                </c:pt>
                <c:pt idx="176">
                  <c:v>6</c:v>
                </c:pt>
                <c:pt idx="177">
                  <c:v>0</c:v>
                </c:pt>
                <c:pt idx="178">
                  <c:v>16</c:v>
                </c:pt>
                <c:pt idx="179">
                  <c:v>0</c:v>
                </c:pt>
                <c:pt idx="180">
                  <c:v>0</c:v>
                </c:pt>
                <c:pt idx="181">
                  <c:v>30</c:v>
                </c:pt>
                <c:pt idx="182">
                  <c:v>2</c:v>
                </c:pt>
                <c:pt idx="183">
                  <c:v>4</c:v>
                </c:pt>
                <c:pt idx="184">
                  <c:v>0</c:v>
                </c:pt>
                <c:pt idx="185">
                  <c:v>13</c:v>
                </c:pt>
                <c:pt idx="186">
                  <c:v>0</c:v>
                </c:pt>
                <c:pt idx="187">
                  <c:v>0</c:v>
                </c:pt>
                <c:pt idx="188">
                  <c:v>2</c:v>
                </c:pt>
                <c:pt idx="189">
                  <c:v>0</c:v>
                </c:pt>
                <c:pt idx="190">
                  <c:v>3</c:v>
                </c:pt>
                <c:pt idx="191">
                  <c:v>0</c:v>
                </c:pt>
                <c:pt idx="192">
                  <c:v>27</c:v>
                </c:pt>
                <c:pt idx="193">
                  <c:v>0</c:v>
                </c:pt>
                <c:pt idx="194">
                  <c:v>0</c:v>
                </c:pt>
                <c:pt idx="195">
                  <c:v>9</c:v>
                </c:pt>
                <c:pt idx="196">
                  <c:v>0</c:v>
                </c:pt>
                <c:pt idx="197">
                  <c:v>6</c:v>
                </c:pt>
                <c:pt idx="198">
                  <c:v>0</c:v>
                </c:pt>
                <c:pt idx="199">
                  <c:v>19</c:v>
                </c:pt>
                <c:pt idx="200">
                  <c:v>0</c:v>
                </c:pt>
                <c:pt idx="201">
                  <c:v>0</c:v>
                </c:pt>
                <c:pt idx="202">
                  <c:v>6</c:v>
                </c:pt>
                <c:pt idx="203">
                  <c:v>0</c:v>
                </c:pt>
                <c:pt idx="204">
                  <c:v>6</c:v>
                </c:pt>
                <c:pt idx="205">
                  <c:v>0</c:v>
                </c:pt>
                <c:pt idx="206">
                  <c:v>14</c:v>
                </c:pt>
                <c:pt idx="207">
                  <c:v>0</c:v>
                </c:pt>
                <c:pt idx="208">
                  <c:v>0</c:v>
                </c:pt>
                <c:pt idx="209">
                  <c:v>7</c:v>
                </c:pt>
                <c:pt idx="210">
                  <c:v>0</c:v>
                </c:pt>
                <c:pt idx="211">
                  <c:v>5</c:v>
                </c:pt>
                <c:pt idx="212">
                  <c:v>0</c:v>
                </c:pt>
                <c:pt idx="213">
                  <c:v>17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3</c:v>
                </c:pt>
                <c:pt idx="219">
                  <c:v>0</c:v>
                </c:pt>
                <c:pt idx="220">
                  <c:v>22</c:v>
                </c:pt>
                <c:pt idx="221">
                  <c:v>0</c:v>
                </c:pt>
                <c:pt idx="222">
                  <c:v>0</c:v>
                </c:pt>
                <c:pt idx="223">
                  <c:v>3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3</c:v>
                </c:pt>
                <c:pt idx="228">
                  <c:v>0</c:v>
                </c:pt>
                <c:pt idx="229">
                  <c:v>0</c:v>
                </c:pt>
                <c:pt idx="230">
                  <c:v>8</c:v>
                </c:pt>
                <c:pt idx="231">
                  <c:v>0</c:v>
                </c:pt>
                <c:pt idx="232">
                  <c:v>11</c:v>
                </c:pt>
                <c:pt idx="233">
                  <c:v>0</c:v>
                </c:pt>
                <c:pt idx="234">
                  <c:v>12</c:v>
                </c:pt>
                <c:pt idx="235">
                  <c:v>0</c:v>
                </c:pt>
                <c:pt idx="236">
                  <c:v>0</c:v>
                </c:pt>
                <c:pt idx="237">
                  <c:v>6</c:v>
                </c:pt>
                <c:pt idx="238">
                  <c:v>0</c:v>
                </c:pt>
                <c:pt idx="239">
                  <c:v>5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4</c:v>
                </c:pt>
                <c:pt idx="245">
                  <c:v>0</c:v>
                </c:pt>
                <c:pt idx="246">
                  <c:v>0</c:v>
                </c:pt>
                <c:pt idx="247">
                  <c:v>3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9</c:v>
                </c:pt>
                <c:pt idx="252">
                  <c:v>0</c:v>
                </c:pt>
                <c:pt idx="253">
                  <c:v>4</c:v>
                </c:pt>
                <c:pt idx="254">
                  <c:v>0</c:v>
                </c:pt>
                <c:pt idx="255">
                  <c:v>3</c:v>
                </c:pt>
                <c:pt idx="256">
                  <c:v>0</c:v>
                </c:pt>
                <c:pt idx="257">
                  <c:v>0</c:v>
                </c:pt>
                <c:pt idx="258">
                  <c:v>8</c:v>
                </c:pt>
                <c:pt idx="259">
                  <c:v>0</c:v>
                </c:pt>
                <c:pt idx="260">
                  <c:v>8</c:v>
                </c:pt>
                <c:pt idx="261">
                  <c:v>0</c:v>
                </c:pt>
                <c:pt idx="262">
                  <c:v>13</c:v>
                </c:pt>
                <c:pt idx="263">
                  <c:v>0</c:v>
                </c:pt>
                <c:pt idx="264">
                  <c:v>0</c:v>
                </c:pt>
                <c:pt idx="265">
                  <c:v>6</c:v>
                </c:pt>
                <c:pt idx="266">
                  <c:v>0</c:v>
                </c:pt>
                <c:pt idx="267">
                  <c:v>7</c:v>
                </c:pt>
                <c:pt idx="268">
                  <c:v>0</c:v>
                </c:pt>
                <c:pt idx="269">
                  <c:v>12</c:v>
                </c:pt>
                <c:pt idx="270">
                  <c:v>0</c:v>
                </c:pt>
                <c:pt idx="271">
                  <c:v>0</c:v>
                </c:pt>
                <c:pt idx="272">
                  <c:v>8</c:v>
                </c:pt>
                <c:pt idx="273">
                  <c:v>0</c:v>
                </c:pt>
                <c:pt idx="274">
                  <c:v>0</c:v>
                </c:pt>
                <c:pt idx="275">
                  <c:v>62</c:v>
                </c:pt>
                <c:pt idx="276">
                  <c:v>13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7</c:v>
                </c:pt>
                <c:pt idx="283">
                  <c:v>27</c:v>
                </c:pt>
                <c:pt idx="284">
                  <c:v>0</c:v>
                </c:pt>
                <c:pt idx="285">
                  <c:v>0</c:v>
                </c:pt>
                <c:pt idx="286">
                  <c:v>2</c:v>
                </c:pt>
                <c:pt idx="287">
                  <c:v>20</c:v>
                </c:pt>
                <c:pt idx="288">
                  <c:v>4</c:v>
                </c:pt>
                <c:pt idx="289">
                  <c:v>0</c:v>
                </c:pt>
                <c:pt idx="290">
                  <c:v>8</c:v>
                </c:pt>
                <c:pt idx="291">
                  <c:v>0</c:v>
                </c:pt>
                <c:pt idx="292">
                  <c:v>0</c:v>
                </c:pt>
                <c:pt idx="293">
                  <c:v>6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18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6</c:v>
                </c:pt>
                <c:pt idx="312">
                  <c:v>0</c:v>
                </c:pt>
                <c:pt idx="313">
                  <c:v>0</c:v>
                </c:pt>
                <c:pt idx="314">
                  <c:v>5</c:v>
                </c:pt>
                <c:pt idx="315">
                  <c:v>0</c:v>
                </c:pt>
                <c:pt idx="316">
                  <c:v>6</c:v>
                </c:pt>
                <c:pt idx="317">
                  <c:v>3</c:v>
                </c:pt>
                <c:pt idx="318">
                  <c:v>6</c:v>
                </c:pt>
                <c:pt idx="319">
                  <c:v>0</c:v>
                </c:pt>
                <c:pt idx="320">
                  <c:v>0</c:v>
                </c:pt>
                <c:pt idx="321">
                  <c:v>4</c:v>
                </c:pt>
                <c:pt idx="322">
                  <c:v>2</c:v>
                </c:pt>
                <c:pt idx="323">
                  <c:v>0</c:v>
                </c:pt>
                <c:pt idx="324">
                  <c:v>5</c:v>
                </c:pt>
                <c:pt idx="325">
                  <c:v>15</c:v>
                </c:pt>
                <c:pt idx="326">
                  <c:v>0</c:v>
                </c:pt>
                <c:pt idx="327">
                  <c:v>0</c:v>
                </c:pt>
                <c:pt idx="328">
                  <c:v>8</c:v>
                </c:pt>
                <c:pt idx="329">
                  <c:v>1</c:v>
                </c:pt>
                <c:pt idx="330">
                  <c:v>112</c:v>
                </c:pt>
                <c:pt idx="331">
                  <c:v>2</c:v>
                </c:pt>
                <c:pt idx="332">
                  <c:v>9</c:v>
                </c:pt>
                <c:pt idx="333">
                  <c:v>0</c:v>
                </c:pt>
                <c:pt idx="334">
                  <c:v>0</c:v>
                </c:pt>
                <c:pt idx="335">
                  <c:v>7</c:v>
                </c:pt>
                <c:pt idx="336">
                  <c:v>0</c:v>
                </c:pt>
                <c:pt idx="337">
                  <c:v>4</c:v>
                </c:pt>
                <c:pt idx="338">
                  <c:v>8</c:v>
                </c:pt>
                <c:pt idx="339">
                  <c:v>15</c:v>
                </c:pt>
                <c:pt idx="340">
                  <c:v>0</c:v>
                </c:pt>
                <c:pt idx="34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D4-4AD1-A8FF-90DEE8387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044328"/>
        <c:axId val="250045640"/>
      </c:lineChart>
      <c:dateAx>
        <c:axId val="250044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45640"/>
        <c:crosses val="autoZero"/>
        <c:auto val="1"/>
        <c:lblOffset val="100"/>
        <c:baseTimeUnit val="days"/>
      </c:dateAx>
      <c:valAx>
        <c:axId val="25004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4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Sheet1!$A$2:$A$343</c:f>
              <c:numCache>
                <c:formatCode>m/d/yyyy</c:formatCode>
                <c:ptCount val="342"/>
                <c:pt idx="0">
                  <c:v>42430</c:v>
                </c:pt>
                <c:pt idx="1">
                  <c:v>42431</c:v>
                </c:pt>
                <c:pt idx="2">
                  <c:v>42432</c:v>
                </c:pt>
                <c:pt idx="3">
                  <c:v>42433</c:v>
                </c:pt>
                <c:pt idx="4">
                  <c:v>42434</c:v>
                </c:pt>
                <c:pt idx="5">
                  <c:v>42435</c:v>
                </c:pt>
                <c:pt idx="6">
                  <c:v>42436</c:v>
                </c:pt>
                <c:pt idx="7">
                  <c:v>42437</c:v>
                </c:pt>
                <c:pt idx="8">
                  <c:v>42438</c:v>
                </c:pt>
                <c:pt idx="9">
                  <c:v>42439</c:v>
                </c:pt>
                <c:pt idx="10">
                  <c:v>42440</c:v>
                </c:pt>
                <c:pt idx="11">
                  <c:v>42441</c:v>
                </c:pt>
                <c:pt idx="12">
                  <c:v>42442</c:v>
                </c:pt>
                <c:pt idx="13">
                  <c:v>42443</c:v>
                </c:pt>
                <c:pt idx="14">
                  <c:v>42444</c:v>
                </c:pt>
                <c:pt idx="15">
                  <c:v>42445</c:v>
                </c:pt>
                <c:pt idx="16">
                  <c:v>42446</c:v>
                </c:pt>
                <c:pt idx="17">
                  <c:v>42447</c:v>
                </c:pt>
                <c:pt idx="18">
                  <c:v>42448</c:v>
                </c:pt>
                <c:pt idx="19">
                  <c:v>42449</c:v>
                </c:pt>
                <c:pt idx="20">
                  <c:v>42450</c:v>
                </c:pt>
                <c:pt idx="21">
                  <c:v>42451</c:v>
                </c:pt>
                <c:pt idx="22">
                  <c:v>42452</c:v>
                </c:pt>
                <c:pt idx="23">
                  <c:v>42453</c:v>
                </c:pt>
                <c:pt idx="24">
                  <c:v>42454</c:v>
                </c:pt>
                <c:pt idx="25">
                  <c:v>42455</c:v>
                </c:pt>
                <c:pt idx="26">
                  <c:v>42456</c:v>
                </c:pt>
                <c:pt idx="27">
                  <c:v>42457</c:v>
                </c:pt>
                <c:pt idx="28">
                  <c:v>42458</c:v>
                </c:pt>
                <c:pt idx="29">
                  <c:v>42459</c:v>
                </c:pt>
                <c:pt idx="30">
                  <c:v>42460</c:v>
                </c:pt>
                <c:pt idx="31">
                  <c:v>42461</c:v>
                </c:pt>
                <c:pt idx="32">
                  <c:v>42462</c:v>
                </c:pt>
                <c:pt idx="33">
                  <c:v>42463</c:v>
                </c:pt>
                <c:pt idx="34">
                  <c:v>42464</c:v>
                </c:pt>
                <c:pt idx="35">
                  <c:v>42465</c:v>
                </c:pt>
                <c:pt idx="36">
                  <c:v>42466</c:v>
                </c:pt>
                <c:pt idx="37">
                  <c:v>42467</c:v>
                </c:pt>
                <c:pt idx="38">
                  <c:v>42468</c:v>
                </c:pt>
                <c:pt idx="39">
                  <c:v>42469</c:v>
                </c:pt>
                <c:pt idx="40">
                  <c:v>42470</c:v>
                </c:pt>
                <c:pt idx="41">
                  <c:v>42471</c:v>
                </c:pt>
                <c:pt idx="42">
                  <c:v>42472</c:v>
                </c:pt>
                <c:pt idx="43">
                  <c:v>42473</c:v>
                </c:pt>
                <c:pt idx="44">
                  <c:v>42474</c:v>
                </c:pt>
                <c:pt idx="45">
                  <c:v>42475</c:v>
                </c:pt>
                <c:pt idx="46">
                  <c:v>42476</c:v>
                </c:pt>
                <c:pt idx="47">
                  <c:v>42477</c:v>
                </c:pt>
                <c:pt idx="48">
                  <c:v>42478</c:v>
                </c:pt>
                <c:pt idx="49">
                  <c:v>42479</c:v>
                </c:pt>
                <c:pt idx="50">
                  <c:v>42480</c:v>
                </c:pt>
                <c:pt idx="51">
                  <c:v>42481</c:v>
                </c:pt>
                <c:pt idx="52">
                  <c:v>42482</c:v>
                </c:pt>
                <c:pt idx="53">
                  <c:v>42483</c:v>
                </c:pt>
                <c:pt idx="54">
                  <c:v>42484</c:v>
                </c:pt>
                <c:pt idx="55">
                  <c:v>42485</c:v>
                </c:pt>
                <c:pt idx="56">
                  <c:v>42486</c:v>
                </c:pt>
                <c:pt idx="57">
                  <c:v>42487</c:v>
                </c:pt>
                <c:pt idx="58">
                  <c:v>42488</c:v>
                </c:pt>
                <c:pt idx="59">
                  <c:v>42489</c:v>
                </c:pt>
                <c:pt idx="60">
                  <c:v>42490</c:v>
                </c:pt>
                <c:pt idx="61">
                  <c:v>42491</c:v>
                </c:pt>
                <c:pt idx="62">
                  <c:v>42492</c:v>
                </c:pt>
                <c:pt idx="63">
                  <c:v>42493</c:v>
                </c:pt>
                <c:pt idx="64">
                  <c:v>42494</c:v>
                </c:pt>
                <c:pt idx="65">
                  <c:v>42495</c:v>
                </c:pt>
                <c:pt idx="66">
                  <c:v>42496</c:v>
                </c:pt>
                <c:pt idx="67">
                  <c:v>42497</c:v>
                </c:pt>
                <c:pt idx="68">
                  <c:v>42498</c:v>
                </c:pt>
                <c:pt idx="69">
                  <c:v>42499</c:v>
                </c:pt>
                <c:pt idx="70">
                  <c:v>42500</c:v>
                </c:pt>
                <c:pt idx="71">
                  <c:v>42501</c:v>
                </c:pt>
                <c:pt idx="72">
                  <c:v>42502</c:v>
                </c:pt>
                <c:pt idx="73">
                  <c:v>42503</c:v>
                </c:pt>
                <c:pt idx="74">
                  <c:v>42504</c:v>
                </c:pt>
                <c:pt idx="75">
                  <c:v>42505</c:v>
                </c:pt>
                <c:pt idx="76">
                  <c:v>42506</c:v>
                </c:pt>
                <c:pt idx="77">
                  <c:v>42507</c:v>
                </c:pt>
                <c:pt idx="78">
                  <c:v>42508</c:v>
                </c:pt>
                <c:pt idx="79">
                  <c:v>42509</c:v>
                </c:pt>
                <c:pt idx="80">
                  <c:v>42510</c:v>
                </c:pt>
                <c:pt idx="81">
                  <c:v>42511</c:v>
                </c:pt>
                <c:pt idx="82">
                  <c:v>42512</c:v>
                </c:pt>
                <c:pt idx="83">
                  <c:v>42513</c:v>
                </c:pt>
                <c:pt idx="84">
                  <c:v>42514</c:v>
                </c:pt>
                <c:pt idx="85">
                  <c:v>42515</c:v>
                </c:pt>
                <c:pt idx="86">
                  <c:v>42516</c:v>
                </c:pt>
                <c:pt idx="87">
                  <c:v>42517</c:v>
                </c:pt>
                <c:pt idx="88">
                  <c:v>42518</c:v>
                </c:pt>
                <c:pt idx="89">
                  <c:v>42519</c:v>
                </c:pt>
                <c:pt idx="90">
                  <c:v>42520</c:v>
                </c:pt>
                <c:pt idx="91">
                  <c:v>42521</c:v>
                </c:pt>
                <c:pt idx="92">
                  <c:v>42522</c:v>
                </c:pt>
                <c:pt idx="93">
                  <c:v>42523</c:v>
                </c:pt>
                <c:pt idx="94">
                  <c:v>42524</c:v>
                </c:pt>
                <c:pt idx="95">
                  <c:v>42525</c:v>
                </c:pt>
                <c:pt idx="96">
                  <c:v>42526</c:v>
                </c:pt>
                <c:pt idx="97">
                  <c:v>42527</c:v>
                </c:pt>
                <c:pt idx="98">
                  <c:v>42528</c:v>
                </c:pt>
                <c:pt idx="99">
                  <c:v>42529</c:v>
                </c:pt>
                <c:pt idx="100">
                  <c:v>42530</c:v>
                </c:pt>
                <c:pt idx="101">
                  <c:v>42531</c:v>
                </c:pt>
                <c:pt idx="102">
                  <c:v>42532</c:v>
                </c:pt>
                <c:pt idx="103">
                  <c:v>42533</c:v>
                </c:pt>
                <c:pt idx="104">
                  <c:v>42534</c:v>
                </c:pt>
                <c:pt idx="105">
                  <c:v>42535</c:v>
                </c:pt>
                <c:pt idx="106">
                  <c:v>42536</c:v>
                </c:pt>
                <c:pt idx="107">
                  <c:v>42537</c:v>
                </c:pt>
                <c:pt idx="108">
                  <c:v>42538</c:v>
                </c:pt>
                <c:pt idx="109">
                  <c:v>42539</c:v>
                </c:pt>
                <c:pt idx="110">
                  <c:v>42540</c:v>
                </c:pt>
                <c:pt idx="111">
                  <c:v>42541</c:v>
                </c:pt>
                <c:pt idx="112">
                  <c:v>42542</c:v>
                </c:pt>
                <c:pt idx="113">
                  <c:v>42543</c:v>
                </c:pt>
                <c:pt idx="114">
                  <c:v>42544</c:v>
                </c:pt>
                <c:pt idx="115">
                  <c:v>42545</c:v>
                </c:pt>
                <c:pt idx="116">
                  <c:v>42546</c:v>
                </c:pt>
                <c:pt idx="117">
                  <c:v>42547</c:v>
                </c:pt>
                <c:pt idx="118">
                  <c:v>42548</c:v>
                </c:pt>
                <c:pt idx="119">
                  <c:v>42549</c:v>
                </c:pt>
                <c:pt idx="120">
                  <c:v>42550</c:v>
                </c:pt>
                <c:pt idx="121">
                  <c:v>42551</c:v>
                </c:pt>
                <c:pt idx="122">
                  <c:v>42552</c:v>
                </c:pt>
                <c:pt idx="123">
                  <c:v>42553</c:v>
                </c:pt>
                <c:pt idx="124">
                  <c:v>42554</c:v>
                </c:pt>
                <c:pt idx="125">
                  <c:v>42555</c:v>
                </c:pt>
                <c:pt idx="126">
                  <c:v>42556</c:v>
                </c:pt>
                <c:pt idx="127">
                  <c:v>42557</c:v>
                </c:pt>
                <c:pt idx="128">
                  <c:v>42558</c:v>
                </c:pt>
                <c:pt idx="129">
                  <c:v>42559</c:v>
                </c:pt>
                <c:pt idx="130">
                  <c:v>42560</c:v>
                </c:pt>
                <c:pt idx="131">
                  <c:v>42561</c:v>
                </c:pt>
                <c:pt idx="132">
                  <c:v>42562</c:v>
                </c:pt>
                <c:pt idx="133">
                  <c:v>42563</c:v>
                </c:pt>
                <c:pt idx="134">
                  <c:v>42564</c:v>
                </c:pt>
                <c:pt idx="135">
                  <c:v>42565</c:v>
                </c:pt>
                <c:pt idx="136">
                  <c:v>42566</c:v>
                </c:pt>
                <c:pt idx="137">
                  <c:v>42567</c:v>
                </c:pt>
                <c:pt idx="138">
                  <c:v>42568</c:v>
                </c:pt>
                <c:pt idx="139">
                  <c:v>42569</c:v>
                </c:pt>
                <c:pt idx="140">
                  <c:v>42570</c:v>
                </c:pt>
                <c:pt idx="141">
                  <c:v>42571</c:v>
                </c:pt>
                <c:pt idx="142">
                  <c:v>42572</c:v>
                </c:pt>
                <c:pt idx="143">
                  <c:v>42573</c:v>
                </c:pt>
                <c:pt idx="144">
                  <c:v>42574</c:v>
                </c:pt>
                <c:pt idx="145">
                  <c:v>42575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42581</c:v>
                </c:pt>
                <c:pt idx="152">
                  <c:v>42582</c:v>
                </c:pt>
                <c:pt idx="153">
                  <c:v>42583</c:v>
                </c:pt>
                <c:pt idx="154">
                  <c:v>42584</c:v>
                </c:pt>
                <c:pt idx="155">
                  <c:v>42585</c:v>
                </c:pt>
                <c:pt idx="156">
                  <c:v>42586</c:v>
                </c:pt>
                <c:pt idx="157">
                  <c:v>42587</c:v>
                </c:pt>
                <c:pt idx="158">
                  <c:v>42588</c:v>
                </c:pt>
                <c:pt idx="159">
                  <c:v>42589</c:v>
                </c:pt>
                <c:pt idx="160">
                  <c:v>42590</c:v>
                </c:pt>
                <c:pt idx="161">
                  <c:v>42591</c:v>
                </c:pt>
                <c:pt idx="162">
                  <c:v>42592</c:v>
                </c:pt>
                <c:pt idx="163">
                  <c:v>42593</c:v>
                </c:pt>
                <c:pt idx="164">
                  <c:v>42594</c:v>
                </c:pt>
                <c:pt idx="165">
                  <c:v>42595</c:v>
                </c:pt>
                <c:pt idx="166">
                  <c:v>42596</c:v>
                </c:pt>
                <c:pt idx="167">
                  <c:v>42597</c:v>
                </c:pt>
                <c:pt idx="168">
                  <c:v>42598</c:v>
                </c:pt>
                <c:pt idx="169">
                  <c:v>42599</c:v>
                </c:pt>
                <c:pt idx="170">
                  <c:v>42600</c:v>
                </c:pt>
                <c:pt idx="171">
                  <c:v>42601</c:v>
                </c:pt>
                <c:pt idx="172">
                  <c:v>42602</c:v>
                </c:pt>
                <c:pt idx="173">
                  <c:v>42603</c:v>
                </c:pt>
                <c:pt idx="174">
                  <c:v>42604</c:v>
                </c:pt>
                <c:pt idx="175">
                  <c:v>42605</c:v>
                </c:pt>
                <c:pt idx="176">
                  <c:v>42606</c:v>
                </c:pt>
                <c:pt idx="177">
                  <c:v>42607</c:v>
                </c:pt>
                <c:pt idx="178">
                  <c:v>42608</c:v>
                </c:pt>
                <c:pt idx="179">
                  <c:v>42609</c:v>
                </c:pt>
                <c:pt idx="180">
                  <c:v>42610</c:v>
                </c:pt>
                <c:pt idx="181">
                  <c:v>42611</c:v>
                </c:pt>
                <c:pt idx="182">
                  <c:v>42612</c:v>
                </c:pt>
                <c:pt idx="183">
                  <c:v>42613</c:v>
                </c:pt>
                <c:pt idx="184">
                  <c:v>42614</c:v>
                </c:pt>
                <c:pt idx="185">
                  <c:v>42615</c:v>
                </c:pt>
                <c:pt idx="186">
                  <c:v>42616</c:v>
                </c:pt>
                <c:pt idx="187">
                  <c:v>42617</c:v>
                </c:pt>
                <c:pt idx="188">
                  <c:v>42618</c:v>
                </c:pt>
                <c:pt idx="189">
                  <c:v>42619</c:v>
                </c:pt>
                <c:pt idx="190">
                  <c:v>42620</c:v>
                </c:pt>
                <c:pt idx="191">
                  <c:v>42621</c:v>
                </c:pt>
                <c:pt idx="192">
                  <c:v>42622</c:v>
                </c:pt>
                <c:pt idx="193">
                  <c:v>42623</c:v>
                </c:pt>
                <c:pt idx="194">
                  <c:v>42624</c:v>
                </c:pt>
                <c:pt idx="195">
                  <c:v>42625</c:v>
                </c:pt>
                <c:pt idx="196">
                  <c:v>42626</c:v>
                </c:pt>
                <c:pt idx="197">
                  <c:v>42627</c:v>
                </c:pt>
                <c:pt idx="198">
                  <c:v>42628</c:v>
                </c:pt>
                <c:pt idx="199">
                  <c:v>42629</c:v>
                </c:pt>
                <c:pt idx="200">
                  <c:v>42630</c:v>
                </c:pt>
                <c:pt idx="201">
                  <c:v>42631</c:v>
                </c:pt>
                <c:pt idx="202">
                  <c:v>42632</c:v>
                </c:pt>
                <c:pt idx="203">
                  <c:v>42633</c:v>
                </c:pt>
                <c:pt idx="204">
                  <c:v>42634</c:v>
                </c:pt>
                <c:pt idx="205">
                  <c:v>42635</c:v>
                </c:pt>
                <c:pt idx="206">
                  <c:v>42636</c:v>
                </c:pt>
                <c:pt idx="207">
                  <c:v>42637</c:v>
                </c:pt>
                <c:pt idx="208">
                  <c:v>42638</c:v>
                </c:pt>
                <c:pt idx="209">
                  <c:v>42639</c:v>
                </c:pt>
                <c:pt idx="210">
                  <c:v>42640</c:v>
                </c:pt>
                <c:pt idx="211">
                  <c:v>42641</c:v>
                </c:pt>
                <c:pt idx="212">
                  <c:v>42642</c:v>
                </c:pt>
                <c:pt idx="213">
                  <c:v>42643</c:v>
                </c:pt>
                <c:pt idx="214">
                  <c:v>42644</c:v>
                </c:pt>
                <c:pt idx="215">
                  <c:v>42645</c:v>
                </c:pt>
                <c:pt idx="216">
                  <c:v>42646</c:v>
                </c:pt>
                <c:pt idx="217">
                  <c:v>42647</c:v>
                </c:pt>
                <c:pt idx="218">
                  <c:v>42648</c:v>
                </c:pt>
                <c:pt idx="219">
                  <c:v>42649</c:v>
                </c:pt>
                <c:pt idx="220">
                  <c:v>42650</c:v>
                </c:pt>
                <c:pt idx="221">
                  <c:v>42651</c:v>
                </c:pt>
                <c:pt idx="222">
                  <c:v>42652</c:v>
                </c:pt>
                <c:pt idx="223">
                  <c:v>42653</c:v>
                </c:pt>
                <c:pt idx="224">
                  <c:v>42654</c:v>
                </c:pt>
                <c:pt idx="225">
                  <c:v>42655</c:v>
                </c:pt>
                <c:pt idx="226">
                  <c:v>42656</c:v>
                </c:pt>
                <c:pt idx="227">
                  <c:v>42657</c:v>
                </c:pt>
                <c:pt idx="228">
                  <c:v>42658</c:v>
                </c:pt>
                <c:pt idx="229">
                  <c:v>42659</c:v>
                </c:pt>
                <c:pt idx="230">
                  <c:v>42660</c:v>
                </c:pt>
                <c:pt idx="231">
                  <c:v>42661</c:v>
                </c:pt>
                <c:pt idx="232">
                  <c:v>42662</c:v>
                </c:pt>
                <c:pt idx="233">
                  <c:v>42663</c:v>
                </c:pt>
                <c:pt idx="234">
                  <c:v>42664</c:v>
                </c:pt>
                <c:pt idx="235">
                  <c:v>42665</c:v>
                </c:pt>
                <c:pt idx="236">
                  <c:v>42666</c:v>
                </c:pt>
                <c:pt idx="237">
                  <c:v>42667</c:v>
                </c:pt>
                <c:pt idx="238">
                  <c:v>42668</c:v>
                </c:pt>
                <c:pt idx="239">
                  <c:v>42669</c:v>
                </c:pt>
                <c:pt idx="240">
                  <c:v>42670</c:v>
                </c:pt>
                <c:pt idx="241">
                  <c:v>42671</c:v>
                </c:pt>
                <c:pt idx="242">
                  <c:v>42672</c:v>
                </c:pt>
                <c:pt idx="243">
                  <c:v>42673</c:v>
                </c:pt>
                <c:pt idx="244">
                  <c:v>42674</c:v>
                </c:pt>
                <c:pt idx="245">
                  <c:v>42675</c:v>
                </c:pt>
                <c:pt idx="246">
                  <c:v>42676</c:v>
                </c:pt>
                <c:pt idx="247">
                  <c:v>42677</c:v>
                </c:pt>
                <c:pt idx="248">
                  <c:v>42678</c:v>
                </c:pt>
                <c:pt idx="249">
                  <c:v>42679</c:v>
                </c:pt>
                <c:pt idx="250">
                  <c:v>42680</c:v>
                </c:pt>
                <c:pt idx="251">
                  <c:v>42681</c:v>
                </c:pt>
                <c:pt idx="252">
                  <c:v>42682</c:v>
                </c:pt>
                <c:pt idx="253">
                  <c:v>42683</c:v>
                </c:pt>
                <c:pt idx="254">
                  <c:v>42684</c:v>
                </c:pt>
                <c:pt idx="255">
                  <c:v>42685</c:v>
                </c:pt>
                <c:pt idx="256">
                  <c:v>42686</c:v>
                </c:pt>
                <c:pt idx="257">
                  <c:v>42687</c:v>
                </c:pt>
                <c:pt idx="258">
                  <c:v>42688</c:v>
                </c:pt>
                <c:pt idx="259">
                  <c:v>42689</c:v>
                </c:pt>
                <c:pt idx="260">
                  <c:v>42690</c:v>
                </c:pt>
                <c:pt idx="261">
                  <c:v>42691</c:v>
                </c:pt>
                <c:pt idx="262">
                  <c:v>42692</c:v>
                </c:pt>
                <c:pt idx="263">
                  <c:v>42693</c:v>
                </c:pt>
                <c:pt idx="264">
                  <c:v>42694</c:v>
                </c:pt>
                <c:pt idx="265">
                  <c:v>42695</c:v>
                </c:pt>
                <c:pt idx="266">
                  <c:v>42696</c:v>
                </c:pt>
                <c:pt idx="267">
                  <c:v>42697</c:v>
                </c:pt>
                <c:pt idx="268">
                  <c:v>42698</c:v>
                </c:pt>
                <c:pt idx="269">
                  <c:v>42699</c:v>
                </c:pt>
                <c:pt idx="270">
                  <c:v>42700</c:v>
                </c:pt>
                <c:pt idx="271">
                  <c:v>42701</c:v>
                </c:pt>
                <c:pt idx="272">
                  <c:v>42702</c:v>
                </c:pt>
                <c:pt idx="273">
                  <c:v>42703</c:v>
                </c:pt>
                <c:pt idx="274">
                  <c:v>42704</c:v>
                </c:pt>
                <c:pt idx="275">
                  <c:v>42705</c:v>
                </c:pt>
                <c:pt idx="276">
                  <c:v>42706</c:v>
                </c:pt>
                <c:pt idx="277">
                  <c:v>42707</c:v>
                </c:pt>
                <c:pt idx="278">
                  <c:v>42708</c:v>
                </c:pt>
                <c:pt idx="279">
                  <c:v>42709</c:v>
                </c:pt>
                <c:pt idx="280">
                  <c:v>42710</c:v>
                </c:pt>
                <c:pt idx="281">
                  <c:v>42711</c:v>
                </c:pt>
                <c:pt idx="282">
                  <c:v>42712</c:v>
                </c:pt>
                <c:pt idx="283">
                  <c:v>42713</c:v>
                </c:pt>
                <c:pt idx="284">
                  <c:v>42714</c:v>
                </c:pt>
                <c:pt idx="285">
                  <c:v>42715</c:v>
                </c:pt>
                <c:pt idx="286">
                  <c:v>42716</c:v>
                </c:pt>
                <c:pt idx="287">
                  <c:v>42717</c:v>
                </c:pt>
                <c:pt idx="288">
                  <c:v>42718</c:v>
                </c:pt>
                <c:pt idx="289">
                  <c:v>42719</c:v>
                </c:pt>
                <c:pt idx="290">
                  <c:v>42720</c:v>
                </c:pt>
                <c:pt idx="291">
                  <c:v>42721</c:v>
                </c:pt>
                <c:pt idx="292">
                  <c:v>42722</c:v>
                </c:pt>
                <c:pt idx="293">
                  <c:v>42723</c:v>
                </c:pt>
                <c:pt idx="294">
                  <c:v>42724</c:v>
                </c:pt>
                <c:pt idx="295">
                  <c:v>42725</c:v>
                </c:pt>
                <c:pt idx="296">
                  <c:v>42726</c:v>
                </c:pt>
                <c:pt idx="297">
                  <c:v>42727</c:v>
                </c:pt>
                <c:pt idx="298">
                  <c:v>42728</c:v>
                </c:pt>
                <c:pt idx="299">
                  <c:v>42729</c:v>
                </c:pt>
                <c:pt idx="300">
                  <c:v>42730</c:v>
                </c:pt>
                <c:pt idx="301">
                  <c:v>42731</c:v>
                </c:pt>
                <c:pt idx="302">
                  <c:v>42732</c:v>
                </c:pt>
                <c:pt idx="303">
                  <c:v>42733</c:v>
                </c:pt>
                <c:pt idx="304">
                  <c:v>42734</c:v>
                </c:pt>
                <c:pt idx="305">
                  <c:v>42735</c:v>
                </c:pt>
                <c:pt idx="306">
                  <c:v>42736</c:v>
                </c:pt>
                <c:pt idx="307">
                  <c:v>42737</c:v>
                </c:pt>
                <c:pt idx="308">
                  <c:v>42738</c:v>
                </c:pt>
                <c:pt idx="309">
                  <c:v>42739</c:v>
                </c:pt>
                <c:pt idx="310">
                  <c:v>42740</c:v>
                </c:pt>
                <c:pt idx="311">
                  <c:v>42741</c:v>
                </c:pt>
                <c:pt idx="312">
                  <c:v>42742</c:v>
                </c:pt>
                <c:pt idx="313">
                  <c:v>42743</c:v>
                </c:pt>
                <c:pt idx="314">
                  <c:v>42744</c:v>
                </c:pt>
                <c:pt idx="315">
                  <c:v>42745</c:v>
                </c:pt>
                <c:pt idx="316">
                  <c:v>42746</c:v>
                </c:pt>
                <c:pt idx="317">
                  <c:v>42747</c:v>
                </c:pt>
                <c:pt idx="318">
                  <c:v>42748</c:v>
                </c:pt>
                <c:pt idx="319">
                  <c:v>42749</c:v>
                </c:pt>
                <c:pt idx="320">
                  <c:v>42750</c:v>
                </c:pt>
                <c:pt idx="321">
                  <c:v>42751</c:v>
                </c:pt>
                <c:pt idx="322">
                  <c:v>42752</c:v>
                </c:pt>
                <c:pt idx="323">
                  <c:v>42753</c:v>
                </c:pt>
                <c:pt idx="324">
                  <c:v>42754</c:v>
                </c:pt>
                <c:pt idx="325">
                  <c:v>42755</c:v>
                </c:pt>
                <c:pt idx="326">
                  <c:v>42756</c:v>
                </c:pt>
                <c:pt idx="327">
                  <c:v>42757</c:v>
                </c:pt>
                <c:pt idx="328">
                  <c:v>42758</c:v>
                </c:pt>
                <c:pt idx="329">
                  <c:v>42759</c:v>
                </c:pt>
                <c:pt idx="330">
                  <c:v>42760</c:v>
                </c:pt>
                <c:pt idx="331">
                  <c:v>42761</c:v>
                </c:pt>
                <c:pt idx="332">
                  <c:v>42762</c:v>
                </c:pt>
                <c:pt idx="333">
                  <c:v>42763</c:v>
                </c:pt>
                <c:pt idx="334">
                  <c:v>42764</c:v>
                </c:pt>
                <c:pt idx="335">
                  <c:v>42765</c:v>
                </c:pt>
                <c:pt idx="336">
                  <c:v>42766</c:v>
                </c:pt>
                <c:pt idx="337">
                  <c:v>42767</c:v>
                </c:pt>
                <c:pt idx="338">
                  <c:v>42768</c:v>
                </c:pt>
                <c:pt idx="339">
                  <c:v>42769</c:v>
                </c:pt>
                <c:pt idx="340">
                  <c:v>42770</c:v>
                </c:pt>
                <c:pt idx="341">
                  <c:v>42771</c:v>
                </c:pt>
              </c:numCache>
            </c:numRef>
          </c:cat>
          <c:val>
            <c:numRef>
              <c:f>Sheet1!$B$2:$B$343</c:f>
              <c:numCache>
                <c:formatCode>General</c:formatCode>
                <c:ptCount val="342"/>
                <c:pt idx="0">
                  <c:v>75</c:v>
                </c:pt>
                <c:pt idx="1">
                  <c:v>72</c:v>
                </c:pt>
                <c:pt idx="2">
                  <c:v>89</c:v>
                </c:pt>
                <c:pt idx="3">
                  <c:v>89</c:v>
                </c:pt>
                <c:pt idx="4">
                  <c:v>88</c:v>
                </c:pt>
                <c:pt idx="5">
                  <c:v>58</c:v>
                </c:pt>
                <c:pt idx="6">
                  <c:v>58</c:v>
                </c:pt>
                <c:pt idx="7">
                  <c:v>57</c:v>
                </c:pt>
                <c:pt idx="8">
                  <c:v>54</c:v>
                </c:pt>
                <c:pt idx="9">
                  <c:v>34</c:v>
                </c:pt>
                <c:pt idx="10">
                  <c:v>30</c:v>
                </c:pt>
                <c:pt idx="11">
                  <c:v>31</c:v>
                </c:pt>
                <c:pt idx="12">
                  <c:v>26</c:v>
                </c:pt>
                <c:pt idx="13">
                  <c:v>26</c:v>
                </c:pt>
                <c:pt idx="14">
                  <c:v>35</c:v>
                </c:pt>
                <c:pt idx="15">
                  <c:v>35</c:v>
                </c:pt>
                <c:pt idx="16">
                  <c:v>38</c:v>
                </c:pt>
                <c:pt idx="17">
                  <c:v>41</c:v>
                </c:pt>
                <c:pt idx="18">
                  <c:v>41</c:v>
                </c:pt>
                <c:pt idx="19">
                  <c:v>41</c:v>
                </c:pt>
                <c:pt idx="20">
                  <c:v>41</c:v>
                </c:pt>
                <c:pt idx="21">
                  <c:v>41</c:v>
                </c:pt>
                <c:pt idx="22">
                  <c:v>41</c:v>
                </c:pt>
                <c:pt idx="23">
                  <c:v>47</c:v>
                </c:pt>
                <c:pt idx="24">
                  <c:v>47</c:v>
                </c:pt>
                <c:pt idx="25">
                  <c:v>44</c:v>
                </c:pt>
                <c:pt idx="26">
                  <c:v>35</c:v>
                </c:pt>
                <c:pt idx="27">
                  <c:v>35</c:v>
                </c:pt>
                <c:pt idx="28">
                  <c:v>32</c:v>
                </c:pt>
                <c:pt idx="29">
                  <c:v>32</c:v>
                </c:pt>
                <c:pt idx="30">
                  <c:v>37</c:v>
                </c:pt>
                <c:pt idx="31">
                  <c:v>33</c:v>
                </c:pt>
                <c:pt idx="32">
                  <c:v>32</c:v>
                </c:pt>
                <c:pt idx="33">
                  <c:v>31</c:v>
                </c:pt>
                <c:pt idx="34">
                  <c:v>31</c:v>
                </c:pt>
                <c:pt idx="35">
                  <c:v>31</c:v>
                </c:pt>
                <c:pt idx="36">
                  <c:v>14</c:v>
                </c:pt>
                <c:pt idx="37">
                  <c:v>18</c:v>
                </c:pt>
                <c:pt idx="38">
                  <c:v>53</c:v>
                </c:pt>
                <c:pt idx="39">
                  <c:v>66</c:v>
                </c:pt>
                <c:pt idx="40">
                  <c:v>69</c:v>
                </c:pt>
                <c:pt idx="41">
                  <c:v>68</c:v>
                </c:pt>
                <c:pt idx="42">
                  <c:v>67</c:v>
                </c:pt>
                <c:pt idx="43">
                  <c:v>65</c:v>
                </c:pt>
                <c:pt idx="44">
                  <c:v>63</c:v>
                </c:pt>
                <c:pt idx="45">
                  <c:v>27</c:v>
                </c:pt>
                <c:pt idx="46">
                  <c:v>24</c:v>
                </c:pt>
                <c:pt idx="47">
                  <c:v>25</c:v>
                </c:pt>
                <c:pt idx="48">
                  <c:v>28</c:v>
                </c:pt>
                <c:pt idx="49">
                  <c:v>29</c:v>
                </c:pt>
                <c:pt idx="50">
                  <c:v>31</c:v>
                </c:pt>
                <c:pt idx="51">
                  <c:v>32</c:v>
                </c:pt>
                <c:pt idx="52">
                  <c:v>33</c:v>
                </c:pt>
                <c:pt idx="53">
                  <c:v>49</c:v>
                </c:pt>
                <c:pt idx="54">
                  <c:v>48</c:v>
                </c:pt>
                <c:pt idx="55">
                  <c:v>51</c:v>
                </c:pt>
                <c:pt idx="56">
                  <c:v>51</c:v>
                </c:pt>
                <c:pt idx="57">
                  <c:v>47</c:v>
                </c:pt>
                <c:pt idx="58">
                  <c:v>44</c:v>
                </c:pt>
                <c:pt idx="59">
                  <c:v>30</c:v>
                </c:pt>
                <c:pt idx="60">
                  <c:v>30</c:v>
                </c:pt>
                <c:pt idx="61">
                  <c:v>31</c:v>
                </c:pt>
                <c:pt idx="62">
                  <c:v>24</c:v>
                </c:pt>
                <c:pt idx="63">
                  <c:v>26</c:v>
                </c:pt>
                <c:pt idx="64">
                  <c:v>27</c:v>
                </c:pt>
                <c:pt idx="65">
                  <c:v>23</c:v>
                </c:pt>
                <c:pt idx="66">
                  <c:v>52</c:v>
                </c:pt>
                <c:pt idx="67">
                  <c:v>56</c:v>
                </c:pt>
                <c:pt idx="68">
                  <c:v>57</c:v>
                </c:pt>
                <c:pt idx="69">
                  <c:v>69</c:v>
                </c:pt>
                <c:pt idx="70">
                  <c:v>76</c:v>
                </c:pt>
                <c:pt idx="71">
                  <c:v>94</c:v>
                </c:pt>
                <c:pt idx="72">
                  <c:v>95</c:v>
                </c:pt>
                <c:pt idx="73">
                  <c:v>81</c:v>
                </c:pt>
                <c:pt idx="74">
                  <c:v>83</c:v>
                </c:pt>
                <c:pt idx="75">
                  <c:v>87</c:v>
                </c:pt>
                <c:pt idx="76">
                  <c:v>71</c:v>
                </c:pt>
                <c:pt idx="77">
                  <c:v>49</c:v>
                </c:pt>
                <c:pt idx="78">
                  <c:v>49</c:v>
                </c:pt>
                <c:pt idx="79">
                  <c:v>33</c:v>
                </c:pt>
                <c:pt idx="80">
                  <c:v>54</c:v>
                </c:pt>
                <c:pt idx="81">
                  <c:v>77</c:v>
                </c:pt>
                <c:pt idx="82">
                  <c:v>81</c:v>
                </c:pt>
                <c:pt idx="83">
                  <c:v>83</c:v>
                </c:pt>
                <c:pt idx="84">
                  <c:v>83</c:v>
                </c:pt>
                <c:pt idx="85">
                  <c:v>84</c:v>
                </c:pt>
                <c:pt idx="86">
                  <c:v>87</c:v>
                </c:pt>
                <c:pt idx="87">
                  <c:v>40</c:v>
                </c:pt>
                <c:pt idx="88">
                  <c:v>52</c:v>
                </c:pt>
                <c:pt idx="89">
                  <c:v>40</c:v>
                </c:pt>
                <c:pt idx="90">
                  <c:v>33</c:v>
                </c:pt>
                <c:pt idx="91">
                  <c:v>35</c:v>
                </c:pt>
                <c:pt idx="92">
                  <c:v>34</c:v>
                </c:pt>
                <c:pt idx="93">
                  <c:v>29</c:v>
                </c:pt>
                <c:pt idx="94">
                  <c:v>32</c:v>
                </c:pt>
                <c:pt idx="95">
                  <c:v>103</c:v>
                </c:pt>
                <c:pt idx="96">
                  <c:v>110</c:v>
                </c:pt>
                <c:pt idx="97">
                  <c:v>111</c:v>
                </c:pt>
                <c:pt idx="98">
                  <c:v>111</c:v>
                </c:pt>
                <c:pt idx="99">
                  <c:v>125</c:v>
                </c:pt>
                <c:pt idx="100">
                  <c:v>125</c:v>
                </c:pt>
                <c:pt idx="101">
                  <c:v>72</c:v>
                </c:pt>
                <c:pt idx="102">
                  <c:v>99</c:v>
                </c:pt>
                <c:pt idx="103">
                  <c:v>124</c:v>
                </c:pt>
                <c:pt idx="104">
                  <c:v>116</c:v>
                </c:pt>
                <c:pt idx="105">
                  <c:v>122</c:v>
                </c:pt>
                <c:pt idx="106">
                  <c:v>116</c:v>
                </c:pt>
                <c:pt idx="107">
                  <c:v>116</c:v>
                </c:pt>
                <c:pt idx="108">
                  <c:v>73</c:v>
                </c:pt>
                <c:pt idx="109">
                  <c:v>40</c:v>
                </c:pt>
                <c:pt idx="110">
                  <c:v>42</c:v>
                </c:pt>
                <c:pt idx="111">
                  <c:v>37</c:v>
                </c:pt>
                <c:pt idx="112">
                  <c:v>42</c:v>
                </c:pt>
                <c:pt idx="113">
                  <c:v>39</c:v>
                </c:pt>
                <c:pt idx="114">
                  <c:v>40</c:v>
                </c:pt>
                <c:pt idx="115">
                  <c:v>36</c:v>
                </c:pt>
                <c:pt idx="116">
                  <c:v>40</c:v>
                </c:pt>
                <c:pt idx="117">
                  <c:v>34</c:v>
                </c:pt>
                <c:pt idx="118">
                  <c:v>30</c:v>
                </c:pt>
                <c:pt idx="119">
                  <c:v>27</c:v>
                </c:pt>
                <c:pt idx="120">
                  <c:v>26</c:v>
                </c:pt>
                <c:pt idx="121">
                  <c:v>24</c:v>
                </c:pt>
                <c:pt idx="122">
                  <c:v>32</c:v>
                </c:pt>
                <c:pt idx="123">
                  <c:v>39</c:v>
                </c:pt>
                <c:pt idx="124">
                  <c:v>39</c:v>
                </c:pt>
                <c:pt idx="125">
                  <c:v>44</c:v>
                </c:pt>
                <c:pt idx="126">
                  <c:v>44</c:v>
                </c:pt>
                <c:pt idx="127">
                  <c:v>44</c:v>
                </c:pt>
                <c:pt idx="128">
                  <c:v>44</c:v>
                </c:pt>
                <c:pt idx="129">
                  <c:v>31</c:v>
                </c:pt>
                <c:pt idx="130">
                  <c:v>31</c:v>
                </c:pt>
                <c:pt idx="131">
                  <c:v>24</c:v>
                </c:pt>
                <c:pt idx="132">
                  <c:v>24</c:v>
                </c:pt>
                <c:pt idx="133">
                  <c:v>23</c:v>
                </c:pt>
                <c:pt idx="134">
                  <c:v>26</c:v>
                </c:pt>
                <c:pt idx="135">
                  <c:v>38</c:v>
                </c:pt>
                <c:pt idx="136">
                  <c:v>40</c:v>
                </c:pt>
                <c:pt idx="137">
                  <c:v>36</c:v>
                </c:pt>
                <c:pt idx="138">
                  <c:v>32</c:v>
                </c:pt>
                <c:pt idx="139">
                  <c:v>28</c:v>
                </c:pt>
                <c:pt idx="140">
                  <c:v>34</c:v>
                </c:pt>
                <c:pt idx="141">
                  <c:v>22</c:v>
                </c:pt>
                <c:pt idx="142">
                  <c:v>28</c:v>
                </c:pt>
                <c:pt idx="143">
                  <c:v>40</c:v>
                </c:pt>
                <c:pt idx="144">
                  <c:v>46</c:v>
                </c:pt>
                <c:pt idx="145">
                  <c:v>46</c:v>
                </c:pt>
                <c:pt idx="146">
                  <c:v>48</c:v>
                </c:pt>
                <c:pt idx="147">
                  <c:v>47</c:v>
                </c:pt>
                <c:pt idx="148">
                  <c:v>55</c:v>
                </c:pt>
                <c:pt idx="149">
                  <c:v>72</c:v>
                </c:pt>
                <c:pt idx="150">
                  <c:v>75</c:v>
                </c:pt>
                <c:pt idx="151">
                  <c:v>73</c:v>
                </c:pt>
                <c:pt idx="152">
                  <c:v>71</c:v>
                </c:pt>
                <c:pt idx="153">
                  <c:v>70</c:v>
                </c:pt>
                <c:pt idx="154">
                  <c:v>68</c:v>
                </c:pt>
                <c:pt idx="155">
                  <c:v>67</c:v>
                </c:pt>
                <c:pt idx="156">
                  <c:v>40</c:v>
                </c:pt>
                <c:pt idx="157">
                  <c:v>43</c:v>
                </c:pt>
                <c:pt idx="158">
                  <c:v>34</c:v>
                </c:pt>
                <c:pt idx="159">
                  <c:v>34</c:v>
                </c:pt>
                <c:pt idx="160">
                  <c:v>33</c:v>
                </c:pt>
                <c:pt idx="161">
                  <c:v>33</c:v>
                </c:pt>
                <c:pt idx="162">
                  <c:v>19</c:v>
                </c:pt>
                <c:pt idx="163">
                  <c:v>21</c:v>
                </c:pt>
                <c:pt idx="164">
                  <c:v>27</c:v>
                </c:pt>
                <c:pt idx="165">
                  <c:v>53</c:v>
                </c:pt>
                <c:pt idx="166">
                  <c:v>57</c:v>
                </c:pt>
                <c:pt idx="167">
                  <c:v>59</c:v>
                </c:pt>
                <c:pt idx="168">
                  <c:v>59</c:v>
                </c:pt>
                <c:pt idx="169">
                  <c:v>54</c:v>
                </c:pt>
                <c:pt idx="170">
                  <c:v>46</c:v>
                </c:pt>
                <c:pt idx="171">
                  <c:v>29</c:v>
                </c:pt>
                <c:pt idx="172">
                  <c:v>34</c:v>
                </c:pt>
                <c:pt idx="173">
                  <c:v>29</c:v>
                </c:pt>
                <c:pt idx="174">
                  <c:v>29</c:v>
                </c:pt>
                <c:pt idx="175">
                  <c:v>33</c:v>
                </c:pt>
                <c:pt idx="176">
                  <c:v>37</c:v>
                </c:pt>
                <c:pt idx="177">
                  <c:v>38</c:v>
                </c:pt>
                <c:pt idx="178">
                  <c:v>25</c:v>
                </c:pt>
                <c:pt idx="179">
                  <c:v>35</c:v>
                </c:pt>
                <c:pt idx="180">
                  <c:v>36</c:v>
                </c:pt>
                <c:pt idx="181">
                  <c:v>43</c:v>
                </c:pt>
                <c:pt idx="182">
                  <c:v>46</c:v>
                </c:pt>
                <c:pt idx="183">
                  <c:v>80</c:v>
                </c:pt>
                <c:pt idx="184">
                  <c:v>84</c:v>
                </c:pt>
                <c:pt idx="185">
                  <c:v>89</c:v>
                </c:pt>
                <c:pt idx="186">
                  <c:v>90</c:v>
                </c:pt>
                <c:pt idx="187">
                  <c:v>91</c:v>
                </c:pt>
                <c:pt idx="188">
                  <c:v>82</c:v>
                </c:pt>
                <c:pt idx="189">
                  <c:v>38</c:v>
                </c:pt>
                <c:pt idx="190">
                  <c:v>70</c:v>
                </c:pt>
                <c:pt idx="191">
                  <c:v>99</c:v>
                </c:pt>
                <c:pt idx="192">
                  <c:v>153</c:v>
                </c:pt>
                <c:pt idx="193">
                  <c:v>158</c:v>
                </c:pt>
                <c:pt idx="194">
                  <c:v>159</c:v>
                </c:pt>
                <c:pt idx="195">
                  <c:v>160</c:v>
                </c:pt>
                <c:pt idx="196">
                  <c:v>158</c:v>
                </c:pt>
                <c:pt idx="197">
                  <c:v>124</c:v>
                </c:pt>
                <c:pt idx="198">
                  <c:v>95</c:v>
                </c:pt>
                <c:pt idx="199">
                  <c:v>96</c:v>
                </c:pt>
                <c:pt idx="200">
                  <c:v>70</c:v>
                </c:pt>
                <c:pt idx="201">
                  <c:v>69</c:v>
                </c:pt>
                <c:pt idx="202">
                  <c:v>66</c:v>
                </c:pt>
                <c:pt idx="203">
                  <c:v>49</c:v>
                </c:pt>
                <c:pt idx="204">
                  <c:v>35</c:v>
                </c:pt>
                <c:pt idx="205">
                  <c:v>31</c:v>
                </c:pt>
                <c:pt idx="206">
                  <c:v>20</c:v>
                </c:pt>
                <c:pt idx="207">
                  <c:v>27</c:v>
                </c:pt>
                <c:pt idx="208">
                  <c:v>32</c:v>
                </c:pt>
                <c:pt idx="209">
                  <c:v>40</c:v>
                </c:pt>
                <c:pt idx="210">
                  <c:v>41</c:v>
                </c:pt>
                <c:pt idx="211">
                  <c:v>37</c:v>
                </c:pt>
                <c:pt idx="212">
                  <c:v>38</c:v>
                </c:pt>
                <c:pt idx="213">
                  <c:v>38</c:v>
                </c:pt>
                <c:pt idx="214">
                  <c:v>38</c:v>
                </c:pt>
                <c:pt idx="215">
                  <c:v>30</c:v>
                </c:pt>
                <c:pt idx="216">
                  <c:v>30</c:v>
                </c:pt>
                <c:pt idx="217">
                  <c:v>27</c:v>
                </c:pt>
                <c:pt idx="218">
                  <c:v>28</c:v>
                </c:pt>
                <c:pt idx="219">
                  <c:v>29</c:v>
                </c:pt>
                <c:pt idx="220">
                  <c:v>29</c:v>
                </c:pt>
                <c:pt idx="221">
                  <c:v>16</c:v>
                </c:pt>
                <c:pt idx="222">
                  <c:v>10</c:v>
                </c:pt>
                <c:pt idx="223">
                  <c:v>10</c:v>
                </c:pt>
                <c:pt idx="224">
                  <c:v>8</c:v>
                </c:pt>
                <c:pt idx="225">
                  <c:v>5</c:v>
                </c:pt>
                <c:pt idx="226">
                  <c:v>7</c:v>
                </c:pt>
                <c:pt idx="227">
                  <c:v>6</c:v>
                </c:pt>
                <c:pt idx="228">
                  <c:v>9</c:v>
                </c:pt>
                <c:pt idx="229">
                  <c:v>9</c:v>
                </c:pt>
                <c:pt idx="230">
                  <c:v>9</c:v>
                </c:pt>
                <c:pt idx="231">
                  <c:v>16</c:v>
                </c:pt>
                <c:pt idx="232">
                  <c:v>22</c:v>
                </c:pt>
                <c:pt idx="233">
                  <c:v>26</c:v>
                </c:pt>
                <c:pt idx="234">
                  <c:v>25</c:v>
                </c:pt>
                <c:pt idx="235">
                  <c:v>28</c:v>
                </c:pt>
                <c:pt idx="236">
                  <c:v>29</c:v>
                </c:pt>
                <c:pt idx="237">
                  <c:v>33</c:v>
                </c:pt>
                <c:pt idx="238">
                  <c:v>34</c:v>
                </c:pt>
                <c:pt idx="239">
                  <c:v>34</c:v>
                </c:pt>
                <c:pt idx="240">
                  <c:v>33</c:v>
                </c:pt>
                <c:pt idx="241">
                  <c:v>28</c:v>
                </c:pt>
                <c:pt idx="242">
                  <c:v>25</c:v>
                </c:pt>
                <c:pt idx="243">
                  <c:v>26</c:v>
                </c:pt>
                <c:pt idx="244">
                  <c:v>26</c:v>
                </c:pt>
                <c:pt idx="245">
                  <c:v>25</c:v>
                </c:pt>
                <c:pt idx="246">
                  <c:v>33</c:v>
                </c:pt>
                <c:pt idx="247">
                  <c:v>41</c:v>
                </c:pt>
                <c:pt idx="248">
                  <c:v>69</c:v>
                </c:pt>
                <c:pt idx="249">
                  <c:v>100</c:v>
                </c:pt>
                <c:pt idx="250">
                  <c:v>100</c:v>
                </c:pt>
                <c:pt idx="251">
                  <c:v>105</c:v>
                </c:pt>
                <c:pt idx="252">
                  <c:v>106</c:v>
                </c:pt>
                <c:pt idx="253">
                  <c:v>100</c:v>
                </c:pt>
                <c:pt idx="254">
                  <c:v>103</c:v>
                </c:pt>
                <c:pt idx="255">
                  <c:v>42</c:v>
                </c:pt>
                <c:pt idx="256">
                  <c:v>89</c:v>
                </c:pt>
                <c:pt idx="257">
                  <c:v>88</c:v>
                </c:pt>
                <c:pt idx="258">
                  <c:v>83</c:v>
                </c:pt>
                <c:pt idx="259">
                  <c:v>85</c:v>
                </c:pt>
                <c:pt idx="260">
                  <c:v>77</c:v>
                </c:pt>
                <c:pt idx="261">
                  <c:v>83</c:v>
                </c:pt>
                <c:pt idx="262">
                  <c:v>49</c:v>
                </c:pt>
                <c:pt idx="263">
                  <c:v>56</c:v>
                </c:pt>
                <c:pt idx="264">
                  <c:v>46</c:v>
                </c:pt>
                <c:pt idx="265">
                  <c:v>47</c:v>
                </c:pt>
                <c:pt idx="266">
                  <c:v>46</c:v>
                </c:pt>
                <c:pt idx="267">
                  <c:v>35</c:v>
                </c:pt>
                <c:pt idx="268">
                  <c:v>40</c:v>
                </c:pt>
                <c:pt idx="269">
                  <c:v>39</c:v>
                </c:pt>
                <c:pt idx="270">
                  <c:v>39</c:v>
                </c:pt>
                <c:pt idx="271">
                  <c:v>42</c:v>
                </c:pt>
                <c:pt idx="272">
                  <c:v>40</c:v>
                </c:pt>
                <c:pt idx="273">
                  <c:v>47</c:v>
                </c:pt>
                <c:pt idx="274">
                  <c:v>80</c:v>
                </c:pt>
                <c:pt idx="275">
                  <c:v>83</c:v>
                </c:pt>
                <c:pt idx="276">
                  <c:v>85</c:v>
                </c:pt>
                <c:pt idx="277">
                  <c:v>87</c:v>
                </c:pt>
                <c:pt idx="278">
                  <c:v>88</c:v>
                </c:pt>
                <c:pt idx="279">
                  <c:v>87</c:v>
                </c:pt>
                <c:pt idx="280">
                  <c:v>58</c:v>
                </c:pt>
                <c:pt idx="281">
                  <c:v>50</c:v>
                </c:pt>
                <c:pt idx="282">
                  <c:v>46</c:v>
                </c:pt>
                <c:pt idx="283">
                  <c:v>46</c:v>
                </c:pt>
                <c:pt idx="284">
                  <c:v>44</c:v>
                </c:pt>
                <c:pt idx="285">
                  <c:v>43</c:v>
                </c:pt>
                <c:pt idx="286">
                  <c:v>43</c:v>
                </c:pt>
                <c:pt idx="287">
                  <c:v>42</c:v>
                </c:pt>
                <c:pt idx="288">
                  <c:v>54</c:v>
                </c:pt>
                <c:pt idx="289">
                  <c:v>72</c:v>
                </c:pt>
                <c:pt idx="290">
                  <c:v>94</c:v>
                </c:pt>
                <c:pt idx="291">
                  <c:v>103</c:v>
                </c:pt>
                <c:pt idx="292">
                  <c:v>117</c:v>
                </c:pt>
                <c:pt idx="293">
                  <c:v>122</c:v>
                </c:pt>
                <c:pt idx="294">
                  <c:v>125</c:v>
                </c:pt>
                <c:pt idx="295">
                  <c:v>114</c:v>
                </c:pt>
                <c:pt idx="296">
                  <c:v>67</c:v>
                </c:pt>
                <c:pt idx="297">
                  <c:v>44</c:v>
                </c:pt>
                <c:pt idx="298">
                  <c:v>49</c:v>
                </c:pt>
                <c:pt idx="299">
                  <c:v>50</c:v>
                </c:pt>
                <c:pt idx="300">
                  <c:v>41</c:v>
                </c:pt>
                <c:pt idx="301">
                  <c:v>38</c:v>
                </c:pt>
                <c:pt idx="302">
                  <c:v>41</c:v>
                </c:pt>
                <c:pt idx="303">
                  <c:v>38</c:v>
                </c:pt>
                <c:pt idx="304">
                  <c:v>19</c:v>
                </c:pt>
                <c:pt idx="305">
                  <c:v>15</c:v>
                </c:pt>
                <c:pt idx="306">
                  <c:v>16</c:v>
                </c:pt>
                <c:pt idx="307">
                  <c:v>14</c:v>
                </c:pt>
                <c:pt idx="308">
                  <c:v>14</c:v>
                </c:pt>
                <c:pt idx="309">
                  <c:v>17</c:v>
                </c:pt>
                <c:pt idx="310">
                  <c:v>18</c:v>
                </c:pt>
                <c:pt idx="311">
                  <c:v>18</c:v>
                </c:pt>
                <c:pt idx="312">
                  <c:v>28</c:v>
                </c:pt>
                <c:pt idx="313">
                  <c:v>37</c:v>
                </c:pt>
                <c:pt idx="314">
                  <c:v>36</c:v>
                </c:pt>
                <c:pt idx="315">
                  <c:v>52</c:v>
                </c:pt>
                <c:pt idx="316">
                  <c:v>56</c:v>
                </c:pt>
                <c:pt idx="317">
                  <c:v>60</c:v>
                </c:pt>
                <c:pt idx="318">
                  <c:v>57</c:v>
                </c:pt>
                <c:pt idx="319">
                  <c:v>55</c:v>
                </c:pt>
                <c:pt idx="320">
                  <c:v>46</c:v>
                </c:pt>
                <c:pt idx="321">
                  <c:v>46</c:v>
                </c:pt>
                <c:pt idx="322">
                  <c:v>36</c:v>
                </c:pt>
                <c:pt idx="323">
                  <c:v>32</c:v>
                </c:pt>
                <c:pt idx="324">
                  <c:v>31</c:v>
                </c:pt>
                <c:pt idx="325">
                  <c:v>35</c:v>
                </c:pt>
                <c:pt idx="326">
                  <c:v>38</c:v>
                </c:pt>
                <c:pt idx="327">
                  <c:v>42</c:v>
                </c:pt>
                <c:pt idx="328">
                  <c:v>41</c:v>
                </c:pt>
                <c:pt idx="329">
                  <c:v>42</c:v>
                </c:pt>
                <c:pt idx="330">
                  <c:v>42</c:v>
                </c:pt>
                <c:pt idx="331">
                  <c:v>140</c:v>
                </c:pt>
                <c:pt idx="332">
                  <c:v>140</c:v>
                </c:pt>
                <c:pt idx="333">
                  <c:v>140</c:v>
                </c:pt>
                <c:pt idx="334">
                  <c:v>140</c:v>
                </c:pt>
                <c:pt idx="335">
                  <c:v>143</c:v>
                </c:pt>
                <c:pt idx="336">
                  <c:v>144</c:v>
                </c:pt>
                <c:pt idx="337">
                  <c:v>162</c:v>
                </c:pt>
                <c:pt idx="338">
                  <c:v>66</c:v>
                </c:pt>
                <c:pt idx="339">
                  <c:v>84</c:v>
                </c:pt>
                <c:pt idx="340">
                  <c:v>87</c:v>
                </c:pt>
                <c:pt idx="341">
                  <c:v>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22-4FD1-81A9-38ACCA03C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37824"/>
        <c:axId val="247838152"/>
      </c:lineChart>
      <c:dateAx>
        <c:axId val="247837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38152"/>
        <c:crosses val="autoZero"/>
        <c:auto val="1"/>
        <c:lblOffset val="100"/>
        <c:baseTimeUnit val="days"/>
      </c:dateAx>
      <c:valAx>
        <c:axId val="247838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3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Sheet1!$A$2:$A$343</c:f>
              <c:numCache>
                <c:formatCode>m/d/yyyy</c:formatCode>
                <c:ptCount val="342"/>
                <c:pt idx="0">
                  <c:v>42430</c:v>
                </c:pt>
                <c:pt idx="1">
                  <c:v>42431</c:v>
                </c:pt>
                <c:pt idx="2">
                  <c:v>42432</c:v>
                </c:pt>
                <c:pt idx="3">
                  <c:v>42433</c:v>
                </c:pt>
                <c:pt idx="4">
                  <c:v>42434</c:v>
                </c:pt>
                <c:pt idx="5">
                  <c:v>42435</c:v>
                </c:pt>
                <c:pt idx="6">
                  <c:v>42436</c:v>
                </c:pt>
                <c:pt idx="7">
                  <c:v>42437</c:v>
                </c:pt>
                <c:pt idx="8">
                  <c:v>42438</c:v>
                </c:pt>
                <c:pt idx="9">
                  <c:v>42439</c:v>
                </c:pt>
                <c:pt idx="10">
                  <c:v>42440</c:v>
                </c:pt>
                <c:pt idx="11">
                  <c:v>42441</c:v>
                </c:pt>
                <c:pt idx="12">
                  <c:v>42442</c:v>
                </c:pt>
                <c:pt idx="13">
                  <c:v>42443</c:v>
                </c:pt>
                <c:pt idx="14">
                  <c:v>42444</c:v>
                </c:pt>
                <c:pt idx="15">
                  <c:v>42445</c:v>
                </c:pt>
                <c:pt idx="16">
                  <c:v>42446</c:v>
                </c:pt>
                <c:pt idx="17">
                  <c:v>42447</c:v>
                </c:pt>
                <c:pt idx="18">
                  <c:v>42448</c:v>
                </c:pt>
                <c:pt idx="19">
                  <c:v>42449</c:v>
                </c:pt>
                <c:pt idx="20">
                  <c:v>42450</c:v>
                </c:pt>
                <c:pt idx="21">
                  <c:v>42451</c:v>
                </c:pt>
                <c:pt idx="22">
                  <c:v>42452</c:v>
                </c:pt>
                <c:pt idx="23">
                  <c:v>42453</c:v>
                </c:pt>
                <c:pt idx="24">
                  <c:v>42454</c:v>
                </c:pt>
                <c:pt idx="25">
                  <c:v>42455</c:v>
                </c:pt>
                <c:pt idx="26">
                  <c:v>42456</c:v>
                </c:pt>
                <c:pt idx="27">
                  <c:v>42457</c:v>
                </c:pt>
                <c:pt idx="28">
                  <c:v>42458</c:v>
                </c:pt>
                <c:pt idx="29">
                  <c:v>42459</c:v>
                </c:pt>
                <c:pt idx="30">
                  <c:v>42460</c:v>
                </c:pt>
                <c:pt idx="31">
                  <c:v>42461</c:v>
                </c:pt>
                <c:pt idx="32">
                  <c:v>42462</c:v>
                </c:pt>
                <c:pt idx="33">
                  <c:v>42463</c:v>
                </c:pt>
                <c:pt idx="34">
                  <c:v>42464</c:v>
                </c:pt>
                <c:pt idx="35">
                  <c:v>42465</c:v>
                </c:pt>
                <c:pt idx="36">
                  <c:v>42466</c:v>
                </c:pt>
                <c:pt idx="37">
                  <c:v>42467</c:v>
                </c:pt>
                <c:pt idx="38">
                  <c:v>42468</c:v>
                </c:pt>
                <c:pt idx="39">
                  <c:v>42469</c:v>
                </c:pt>
                <c:pt idx="40">
                  <c:v>42470</c:v>
                </c:pt>
                <c:pt idx="41">
                  <c:v>42471</c:v>
                </c:pt>
                <c:pt idx="42">
                  <c:v>42472</c:v>
                </c:pt>
                <c:pt idx="43">
                  <c:v>42473</c:v>
                </c:pt>
                <c:pt idx="44">
                  <c:v>42474</c:v>
                </c:pt>
                <c:pt idx="45">
                  <c:v>42475</c:v>
                </c:pt>
                <c:pt idx="46">
                  <c:v>42476</c:v>
                </c:pt>
                <c:pt idx="47">
                  <c:v>42477</c:v>
                </c:pt>
                <c:pt idx="48">
                  <c:v>42478</c:v>
                </c:pt>
                <c:pt idx="49">
                  <c:v>42479</c:v>
                </c:pt>
                <c:pt idx="50">
                  <c:v>42480</c:v>
                </c:pt>
                <c:pt idx="51">
                  <c:v>42481</c:v>
                </c:pt>
                <c:pt idx="52">
                  <c:v>42482</c:v>
                </c:pt>
                <c:pt idx="53">
                  <c:v>42483</c:v>
                </c:pt>
                <c:pt idx="54">
                  <c:v>42484</c:v>
                </c:pt>
                <c:pt idx="55">
                  <c:v>42485</c:v>
                </c:pt>
                <c:pt idx="56">
                  <c:v>42486</c:v>
                </c:pt>
                <c:pt idx="57">
                  <c:v>42487</c:v>
                </c:pt>
                <c:pt idx="58">
                  <c:v>42488</c:v>
                </c:pt>
                <c:pt idx="59">
                  <c:v>42489</c:v>
                </c:pt>
                <c:pt idx="60">
                  <c:v>42490</c:v>
                </c:pt>
                <c:pt idx="61">
                  <c:v>42491</c:v>
                </c:pt>
                <c:pt idx="62">
                  <c:v>42492</c:v>
                </c:pt>
                <c:pt idx="63">
                  <c:v>42493</c:v>
                </c:pt>
                <c:pt idx="64">
                  <c:v>42494</c:v>
                </c:pt>
                <c:pt idx="65">
                  <c:v>42495</c:v>
                </c:pt>
                <c:pt idx="66">
                  <c:v>42496</c:v>
                </c:pt>
                <c:pt idx="67">
                  <c:v>42497</c:v>
                </c:pt>
                <c:pt idx="68">
                  <c:v>42498</c:v>
                </c:pt>
                <c:pt idx="69">
                  <c:v>42499</c:v>
                </c:pt>
                <c:pt idx="70">
                  <c:v>42500</c:v>
                </c:pt>
                <c:pt idx="71">
                  <c:v>42501</c:v>
                </c:pt>
                <c:pt idx="72">
                  <c:v>42502</c:v>
                </c:pt>
                <c:pt idx="73">
                  <c:v>42503</c:v>
                </c:pt>
                <c:pt idx="74">
                  <c:v>42504</c:v>
                </c:pt>
                <c:pt idx="75">
                  <c:v>42505</c:v>
                </c:pt>
                <c:pt idx="76">
                  <c:v>42506</c:v>
                </c:pt>
                <c:pt idx="77">
                  <c:v>42507</c:v>
                </c:pt>
                <c:pt idx="78">
                  <c:v>42508</c:v>
                </c:pt>
                <c:pt idx="79">
                  <c:v>42509</c:v>
                </c:pt>
                <c:pt idx="80">
                  <c:v>42510</c:v>
                </c:pt>
                <c:pt idx="81">
                  <c:v>42511</c:v>
                </c:pt>
                <c:pt idx="82">
                  <c:v>42512</c:v>
                </c:pt>
                <c:pt idx="83">
                  <c:v>42513</c:v>
                </c:pt>
                <c:pt idx="84">
                  <c:v>42514</c:v>
                </c:pt>
                <c:pt idx="85">
                  <c:v>42515</c:v>
                </c:pt>
                <c:pt idx="86">
                  <c:v>42516</c:v>
                </c:pt>
                <c:pt idx="87">
                  <c:v>42517</c:v>
                </c:pt>
                <c:pt idx="88">
                  <c:v>42518</c:v>
                </c:pt>
                <c:pt idx="89">
                  <c:v>42519</c:v>
                </c:pt>
                <c:pt idx="90">
                  <c:v>42520</c:v>
                </c:pt>
                <c:pt idx="91">
                  <c:v>42521</c:v>
                </c:pt>
                <c:pt idx="92">
                  <c:v>42522</c:v>
                </c:pt>
                <c:pt idx="93">
                  <c:v>42523</c:v>
                </c:pt>
                <c:pt idx="94">
                  <c:v>42524</c:v>
                </c:pt>
                <c:pt idx="95">
                  <c:v>42525</c:v>
                </c:pt>
                <c:pt idx="96">
                  <c:v>42526</c:v>
                </c:pt>
                <c:pt idx="97">
                  <c:v>42527</c:v>
                </c:pt>
                <c:pt idx="98">
                  <c:v>42528</c:v>
                </c:pt>
                <c:pt idx="99">
                  <c:v>42529</c:v>
                </c:pt>
                <c:pt idx="100">
                  <c:v>42530</c:v>
                </c:pt>
                <c:pt idx="101">
                  <c:v>42531</c:v>
                </c:pt>
                <c:pt idx="102">
                  <c:v>42532</c:v>
                </c:pt>
                <c:pt idx="103">
                  <c:v>42533</c:v>
                </c:pt>
                <c:pt idx="104">
                  <c:v>42534</c:v>
                </c:pt>
                <c:pt idx="105">
                  <c:v>42535</c:v>
                </c:pt>
                <c:pt idx="106">
                  <c:v>42536</c:v>
                </c:pt>
                <c:pt idx="107">
                  <c:v>42537</c:v>
                </c:pt>
                <c:pt idx="108">
                  <c:v>42538</c:v>
                </c:pt>
                <c:pt idx="109">
                  <c:v>42539</c:v>
                </c:pt>
                <c:pt idx="110">
                  <c:v>42540</c:v>
                </c:pt>
                <c:pt idx="111">
                  <c:v>42541</c:v>
                </c:pt>
                <c:pt idx="112">
                  <c:v>42542</c:v>
                </c:pt>
                <c:pt idx="113">
                  <c:v>42543</c:v>
                </c:pt>
                <c:pt idx="114">
                  <c:v>42544</c:v>
                </c:pt>
                <c:pt idx="115">
                  <c:v>42545</c:v>
                </c:pt>
                <c:pt idx="116">
                  <c:v>42546</c:v>
                </c:pt>
                <c:pt idx="117">
                  <c:v>42547</c:v>
                </c:pt>
                <c:pt idx="118">
                  <c:v>42548</c:v>
                </c:pt>
                <c:pt idx="119">
                  <c:v>42549</c:v>
                </c:pt>
                <c:pt idx="120">
                  <c:v>42550</c:v>
                </c:pt>
                <c:pt idx="121">
                  <c:v>42551</c:v>
                </c:pt>
                <c:pt idx="122">
                  <c:v>42552</c:v>
                </c:pt>
                <c:pt idx="123">
                  <c:v>42553</c:v>
                </c:pt>
                <c:pt idx="124">
                  <c:v>42554</c:v>
                </c:pt>
                <c:pt idx="125">
                  <c:v>42555</c:v>
                </c:pt>
                <c:pt idx="126">
                  <c:v>42556</c:v>
                </c:pt>
                <c:pt idx="127">
                  <c:v>42557</c:v>
                </c:pt>
                <c:pt idx="128">
                  <c:v>42558</c:v>
                </c:pt>
                <c:pt idx="129">
                  <c:v>42559</c:v>
                </c:pt>
                <c:pt idx="130">
                  <c:v>42560</c:v>
                </c:pt>
                <c:pt idx="131">
                  <c:v>42561</c:v>
                </c:pt>
                <c:pt idx="132">
                  <c:v>42562</c:v>
                </c:pt>
                <c:pt idx="133">
                  <c:v>42563</c:v>
                </c:pt>
                <c:pt idx="134">
                  <c:v>42564</c:v>
                </c:pt>
                <c:pt idx="135">
                  <c:v>42565</c:v>
                </c:pt>
                <c:pt idx="136">
                  <c:v>42566</c:v>
                </c:pt>
                <c:pt idx="137">
                  <c:v>42567</c:v>
                </c:pt>
                <c:pt idx="138">
                  <c:v>42568</c:v>
                </c:pt>
                <c:pt idx="139">
                  <c:v>42569</c:v>
                </c:pt>
                <c:pt idx="140">
                  <c:v>42570</c:v>
                </c:pt>
                <c:pt idx="141">
                  <c:v>42571</c:v>
                </c:pt>
                <c:pt idx="142">
                  <c:v>42572</c:v>
                </c:pt>
                <c:pt idx="143">
                  <c:v>42573</c:v>
                </c:pt>
                <c:pt idx="144">
                  <c:v>42574</c:v>
                </c:pt>
                <c:pt idx="145">
                  <c:v>42575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42581</c:v>
                </c:pt>
                <c:pt idx="152">
                  <c:v>42582</c:v>
                </c:pt>
                <c:pt idx="153">
                  <c:v>42583</c:v>
                </c:pt>
                <c:pt idx="154">
                  <c:v>42584</c:v>
                </c:pt>
                <c:pt idx="155">
                  <c:v>42585</c:v>
                </c:pt>
                <c:pt idx="156">
                  <c:v>42586</c:v>
                </c:pt>
                <c:pt idx="157">
                  <c:v>42587</c:v>
                </c:pt>
                <c:pt idx="158">
                  <c:v>42588</c:v>
                </c:pt>
                <c:pt idx="159">
                  <c:v>42589</c:v>
                </c:pt>
                <c:pt idx="160">
                  <c:v>42590</c:v>
                </c:pt>
                <c:pt idx="161">
                  <c:v>42591</c:v>
                </c:pt>
                <c:pt idx="162">
                  <c:v>42592</c:v>
                </c:pt>
                <c:pt idx="163">
                  <c:v>42593</c:v>
                </c:pt>
                <c:pt idx="164">
                  <c:v>42594</c:v>
                </c:pt>
                <c:pt idx="165">
                  <c:v>42595</c:v>
                </c:pt>
                <c:pt idx="166">
                  <c:v>42596</c:v>
                </c:pt>
                <c:pt idx="167">
                  <c:v>42597</c:v>
                </c:pt>
                <c:pt idx="168">
                  <c:v>42598</c:v>
                </c:pt>
                <c:pt idx="169">
                  <c:v>42599</c:v>
                </c:pt>
                <c:pt idx="170">
                  <c:v>42600</c:v>
                </c:pt>
                <c:pt idx="171">
                  <c:v>42601</c:v>
                </c:pt>
                <c:pt idx="172">
                  <c:v>42602</c:v>
                </c:pt>
                <c:pt idx="173">
                  <c:v>42603</c:v>
                </c:pt>
                <c:pt idx="174">
                  <c:v>42604</c:v>
                </c:pt>
                <c:pt idx="175">
                  <c:v>42605</c:v>
                </c:pt>
                <c:pt idx="176">
                  <c:v>42606</c:v>
                </c:pt>
                <c:pt idx="177">
                  <c:v>42607</c:v>
                </c:pt>
                <c:pt idx="178">
                  <c:v>42608</c:v>
                </c:pt>
                <c:pt idx="179">
                  <c:v>42609</c:v>
                </c:pt>
                <c:pt idx="180">
                  <c:v>42610</c:v>
                </c:pt>
                <c:pt idx="181">
                  <c:v>42611</c:v>
                </c:pt>
                <c:pt idx="182">
                  <c:v>42612</c:v>
                </c:pt>
                <c:pt idx="183">
                  <c:v>42613</c:v>
                </c:pt>
                <c:pt idx="184">
                  <c:v>42614</c:v>
                </c:pt>
                <c:pt idx="185">
                  <c:v>42615</c:v>
                </c:pt>
                <c:pt idx="186">
                  <c:v>42616</c:v>
                </c:pt>
                <c:pt idx="187">
                  <c:v>42617</c:v>
                </c:pt>
                <c:pt idx="188">
                  <c:v>42618</c:v>
                </c:pt>
                <c:pt idx="189">
                  <c:v>42619</c:v>
                </c:pt>
                <c:pt idx="190">
                  <c:v>42620</c:v>
                </c:pt>
                <c:pt idx="191">
                  <c:v>42621</c:v>
                </c:pt>
                <c:pt idx="192">
                  <c:v>42622</c:v>
                </c:pt>
                <c:pt idx="193">
                  <c:v>42623</c:v>
                </c:pt>
                <c:pt idx="194">
                  <c:v>42624</c:v>
                </c:pt>
                <c:pt idx="195">
                  <c:v>42625</c:v>
                </c:pt>
                <c:pt idx="196">
                  <c:v>42626</c:v>
                </c:pt>
                <c:pt idx="197">
                  <c:v>42627</c:v>
                </c:pt>
                <c:pt idx="198">
                  <c:v>42628</c:v>
                </c:pt>
                <c:pt idx="199">
                  <c:v>42629</c:v>
                </c:pt>
                <c:pt idx="200">
                  <c:v>42630</c:v>
                </c:pt>
                <c:pt idx="201">
                  <c:v>42631</c:v>
                </c:pt>
                <c:pt idx="202">
                  <c:v>42632</c:v>
                </c:pt>
                <c:pt idx="203">
                  <c:v>42633</c:v>
                </c:pt>
                <c:pt idx="204">
                  <c:v>42634</c:v>
                </c:pt>
                <c:pt idx="205">
                  <c:v>42635</c:v>
                </c:pt>
                <c:pt idx="206">
                  <c:v>42636</c:v>
                </c:pt>
                <c:pt idx="207">
                  <c:v>42637</c:v>
                </c:pt>
                <c:pt idx="208">
                  <c:v>42638</c:v>
                </c:pt>
                <c:pt idx="209">
                  <c:v>42639</c:v>
                </c:pt>
                <c:pt idx="210">
                  <c:v>42640</c:v>
                </c:pt>
                <c:pt idx="211">
                  <c:v>42641</c:v>
                </c:pt>
                <c:pt idx="212">
                  <c:v>42642</c:v>
                </c:pt>
                <c:pt idx="213">
                  <c:v>42643</c:v>
                </c:pt>
                <c:pt idx="214">
                  <c:v>42644</c:v>
                </c:pt>
                <c:pt idx="215">
                  <c:v>42645</c:v>
                </c:pt>
                <c:pt idx="216">
                  <c:v>42646</c:v>
                </c:pt>
                <c:pt idx="217">
                  <c:v>42647</c:v>
                </c:pt>
                <c:pt idx="218">
                  <c:v>42648</c:v>
                </c:pt>
                <c:pt idx="219">
                  <c:v>42649</c:v>
                </c:pt>
                <c:pt idx="220">
                  <c:v>42650</c:v>
                </c:pt>
                <c:pt idx="221">
                  <c:v>42651</c:v>
                </c:pt>
                <c:pt idx="222">
                  <c:v>42652</c:v>
                </c:pt>
                <c:pt idx="223">
                  <c:v>42653</c:v>
                </c:pt>
                <c:pt idx="224">
                  <c:v>42654</c:v>
                </c:pt>
                <c:pt idx="225">
                  <c:v>42655</c:v>
                </c:pt>
                <c:pt idx="226">
                  <c:v>42656</c:v>
                </c:pt>
                <c:pt idx="227">
                  <c:v>42657</c:v>
                </c:pt>
                <c:pt idx="228">
                  <c:v>42658</c:v>
                </c:pt>
                <c:pt idx="229">
                  <c:v>42659</c:v>
                </c:pt>
                <c:pt idx="230">
                  <c:v>42660</c:v>
                </c:pt>
                <c:pt idx="231">
                  <c:v>42661</c:v>
                </c:pt>
                <c:pt idx="232">
                  <c:v>42662</c:v>
                </c:pt>
                <c:pt idx="233">
                  <c:v>42663</c:v>
                </c:pt>
                <c:pt idx="234">
                  <c:v>42664</c:v>
                </c:pt>
                <c:pt idx="235">
                  <c:v>42665</c:v>
                </c:pt>
                <c:pt idx="236">
                  <c:v>42666</c:v>
                </c:pt>
                <c:pt idx="237">
                  <c:v>42667</c:v>
                </c:pt>
                <c:pt idx="238">
                  <c:v>42668</c:v>
                </c:pt>
                <c:pt idx="239">
                  <c:v>42669</c:v>
                </c:pt>
                <c:pt idx="240">
                  <c:v>42670</c:v>
                </c:pt>
                <c:pt idx="241">
                  <c:v>42671</c:v>
                </c:pt>
                <c:pt idx="242">
                  <c:v>42672</c:v>
                </c:pt>
                <c:pt idx="243">
                  <c:v>42673</c:v>
                </c:pt>
                <c:pt idx="244">
                  <c:v>42674</c:v>
                </c:pt>
                <c:pt idx="245">
                  <c:v>42675</c:v>
                </c:pt>
                <c:pt idx="246">
                  <c:v>42676</c:v>
                </c:pt>
                <c:pt idx="247">
                  <c:v>42677</c:v>
                </c:pt>
                <c:pt idx="248">
                  <c:v>42678</c:v>
                </c:pt>
                <c:pt idx="249">
                  <c:v>42679</c:v>
                </c:pt>
                <c:pt idx="250">
                  <c:v>42680</c:v>
                </c:pt>
                <c:pt idx="251">
                  <c:v>42681</c:v>
                </c:pt>
                <c:pt idx="252">
                  <c:v>42682</c:v>
                </c:pt>
                <c:pt idx="253">
                  <c:v>42683</c:v>
                </c:pt>
                <c:pt idx="254">
                  <c:v>42684</c:v>
                </c:pt>
                <c:pt idx="255">
                  <c:v>42685</c:v>
                </c:pt>
                <c:pt idx="256">
                  <c:v>42686</c:v>
                </c:pt>
                <c:pt idx="257">
                  <c:v>42687</c:v>
                </c:pt>
                <c:pt idx="258">
                  <c:v>42688</c:v>
                </c:pt>
                <c:pt idx="259">
                  <c:v>42689</c:v>
                </c:pt>
                <c:pt idx="260">
                  <c:v>42690</c:v>
                </c:pt>
                <c:pt idx="261">
                  <c:v>42691</c:v>
                </c:pt>
                <c:pt idx="262">
                  <c:v>42692</c:v>
                </c:pt>
                <c:pt idx="263">
                  <c:v>42693</c:v>
                </c:pt>
                <c:pt idx="264">
                  <c:v>42694</c:v>
                </c:pt>
                <c:pt idx="265">
                  <c:v>42695</c:v>
                </c:pt>
                <c:pt idx="266">
                  <c:v>42696</c:v>
                </c:pt>
                <c:pt idx="267">
                  <c:v>42697</c:v>
                </c:pt>
                <c:pt idx="268">
                  <c:v>42698</c:v>
                </c:pt>
                <c:pt idx="269">
                  <c:v>42699</c:v>
                </c:pt>
                <c:pt idx="270">
                  <c:v>42700</c:v>
                </c:pt>
                <c:pt idx="271">
                  <c:v>42701</c:v>
                </c:pt>
                <c:pt idx="272">
                  <c:v>42702</c:v>
                </c:pt>
                <c:pt idx="273">
                  <c:v>42703</c:v>
                </c:pt>
                <c:pt idx="274">
                  <c:v>42704</c:v>
                </c:pt>
                <c:pt idx="275">
                  <c:v>42705</c:v>
                </c:pt>
                <c:pt idx="276">
                  <c:v>42706</c:v>
                </c:pt>
                <c:pt idx="277">
                  <c:v>42707</c:v>
                </c:pt>
                <c:pt idx="278">
                  <c:v>42708</c:v>
                </c:pt>
                <c:pt idx="279">
                  <c:v>42709</c:v>
                </c:pt>
                <c:pt idx="280">
                  <c:v>42710</c:v>
                </c:pt>
                <c:pt idx="281">
                  <c:v>42711</c:v>
                </c:pt>
                <c:pt idx="282">
                  <c:v>42712</c:v>
                </c:pt>
                <c:pt idx="283">
                  <c:v>42713</c:v>
                </c:pt>
                <c:pt idx="284">
                  <c:v>42714</c:v>
                </c:pt>
                <c:pt idx="285">
                  <c:v>42715</c:v>
                </c:pt>
                <c:pt idx="286">
                  <c:v>42716</c:v>
                </c:pt>
                <c:pt idx="287">
                  <c:v>42717</c:v>
                </c:pt>
                <c:pt idx="288">
                  <c:v>42718</c:v>
                </c:pt>
                <c:pt idx="289">
                  <c:v>42719</c:v>
                </c:pt>
                <c:pt idx="290">
                  <c:v>42720</c:v>
                </c:pt>
                <c:pt idx="291">
                  <c:v>42721</c:v>
                </c:pt>
                <c:pt idx="292">
                  <c:v>42722</c:v>
                </c:pt>
                <c:pt idx="293">
                  <c:v>42723</c:v>
                </c:pt>
                <c:pt idx="294">
                  <c:v>42724</c:v>
                </c:pt>
                <c:pt idx="295">
                  <c:v>42725</c:v>
                </c:pt>
                <c:pt idx="296">
                  <c:v>42726</c:v>
                </c:pt>
                <c:pt idx="297">
                  <c:v>42727</c:v>
                </c:pt>
                <c:pt idx="298">
                  <c:v>42728</c:v>
                </c:pt>
                <c:pt idx="299">
                  <c:v>42729</c:v>
                </c:pt>
                <c:pt idx="300">
                  <c:v>42730</c:v>
                </c:pt>
                <c:pt idx="301">
                  <c:v>42731</c:v>
                </c:pt>
                <c:pt idx="302">
                  <c:v>42732</c:v>
                </c:pt>
                <c:pt idx="303">
                  <c:v>42733</c:v>
                </c:pt>
                <c:pt idx="304">
                  <c:v>42734</c:v>
                </c:pt>
                <c:pt idx="305">
                  <c:v>42735</c:v>
                </c:pt>
                <c:pt idx="306">
                  <c:v>42736</c:v>
                </c:pt>
                <c:pt idx="307">
                  <c:v>42737</c:v>
                </c:pt>
                <c:pt idx="308">
                  <c:v>42738</c:v>
                </c:pt>
                <c:pt idx="309">
                  <c:v>42739</c:v>
                </c:pt>
                <c:pt idx="310">
                  <c:v>42740</c:v>
                </c:pt>
                <c:pt idx="311">
                  <c:v>42741</c:v>
                </c:pt>
                <c:pt idx="312">
                  <c:v>42742</c:v>
                </c:pt>
                <c:pt idx="313">
                  <c:v>42743</c:v>
                </c:pt>
                <c:pt idx="314">
                  <c:v>42744</c:v>
                </c:pt>
                <c:pt idx="315">
                  <c:v>42745</c:v>
                </c:pt>
                <c:pt idx="316">
                  <c:v>42746</c:v>
                </c:pt>
                <c:pt idx="317">
                  <c:v>42747</c:v>
                </c:pt>
                <c:pt idx="318">
                  <c:v>42748</c:v>
                </c:pt>
                <c:pt idx="319">
                  <c:v>42749</c:v>
                </c:pt>
                <c:pt idx="320">
                  <c:v>42750</c:v>
                </c:pt>
                <c:pt idx="321">
                  <c:v>42751</c:v>
                </c:pt>
                <c:pt idx="322">
                  <c:v>42752</c:v>
                </c:pt>
                <c:pt idx="323">
                  <c:v>42753</c:v>
                </c:pt>
                <c:pt idx="324">
                  <c:v>42754</c:v>
                </c:pt>
                <c:pt idx="325">
                  <c:v>42755</c:v>
                </c:pt>
                <c:pt idx="326">
                  <c:v>42756</c:v>
                </c:pt>
                <c:pt idx="327">
                  <c:v>42757</c:v>
                </c:pt>
                <c:pt idx="328">
                  <c:v>42758</c:v>
                </c:pt>
                <c:pt idx="329">
                  <c:v>42759</c:v>
                </c:pt>
                <c:pt idx="330">
                  <c:v>42760</c:v>
                </c:pt>
                <c:pt idx="331">
                  <c:v>42761</c:v>
                </c:pt>
                <c:pt idx="332">
                  <c:v>42762</c:v>
                </c:pt>
                <c:pt idx="333">
                  <c:v>42763</c:v>
                </c:pt>
                <c:pt idx="334">
                  <c:v>42764</c:v>
                </c:pt>
                <c:pt idx="335">
                  <c:v>42765</c:v>
                </c:pt>
                <c:pt idx="336">
                  <c:v>42766</c:v>
                </c:pt>
                <c:pt idx="337">
                  <c:v>42767</c:v>
                </c:pt>
                <c:pt idx="338">
                  <c:v>42768</c:v>
                </c:pt>
                <c:pt idx="339">
                  <c:v>42769</c:v>
                </c:pt>
                <c:pt idx="340">
                  <c:v>42770</c:v>
                </c:pt>
                <c:pt idx="341">
                  <c:v>42771</c:v>
                </c:pt>
              </c:numCache>
            </c:numRef>
          </c:cat>
          <c:val>
            <c:numRef>
              <c:f>Sheet1!$B$2:$B$343</c:f>
              <c:numCache>
                <c:formatCode>General</c:formatCode>
                <c:ptCount val="342"/>
                <c:pt idx="0">
                  <c:v>0.49135220125786</c:v>
                </c:pt>
                <c:pt idx="1">
                  <c:v>0.47172901788638999</c:v>
                </c:pt>
                <c:pt idx="2">
                  <c:v>0.58299489060658005</c:v>
                </c:pt>
                <c:pt idx="3">
                  <c:v>0.58307127882599996</c:v>
                </c:pt>
                <c:pt idx="4">
                  <c:v>0.57651991614256004</c:v>
                </c:pt>
                <c:pt idx="5">
                  <c:v>0.38000393107515001</c:v>
                </c:pt>
                <c:pt idx="6">
                  <c:v>0.38002882977329</c:v>
                </c:pt>
                <c:pt idx="7">
                  <c:v>0.37347660857031001</c:v>
                </c:pt>
                <c:pt idx="8">
                  <c:v>0.35377358490566002</c:v>
                </c:pt>
                <c:pt idx="9">
                  <c:v>0.22276092511302001</c:v>
                </c:pt>
                <c:pt idx="10">
                  <c:v>0.19650225977599001</c:v>
                </c:pt>
                <c:pt idx="11">
                  <c:v>0.20303903589205999</c:v>
                </c:pt>
                <c:pt idx="12">
                  <c:v>0.17029080429657001</c:v>
                </c:pt>
                <c:pt idx="13">
                  <c:v>0.17025735053369001</c:v>
                </c:pt>
                <c:pt idx="14">
                  <c:v>0.22919258725689001</c:v>
                </c:pt>
                <c:pt idx="15">
                  <c:v>0.22916257447784</c:v>
                </c:pt>
                <c:pt idx="16">
                  <c:v>0.24875621890547001</c:v>
                </c:pt>
                <c:pt idx="17">
                  <c:v>0.26834216899011998</c:v>
                </c:pt>
                <c:pt idx="18">
                  <c:v>0.26834216899011998</c:v>
                </c:pt>
                <c:pt idx="19">
                  <c:v>0.26832460732983998</c:v>
                </c:pt>
                <c:pt idx="20">
                  <c:v>0.26832460732983998</c:v>
                </c:pt>
                <c:pt idx="21">
                  <c:v>0.26834216899011998</c:v>
                </c:pt>
                <c:pt idx="22">
                  <c:v>0.26825438366920001</c:v>
                </c:pt>
                <c:pt idx="23">
                  <c:v>0.30753124386573</c:v>
                </c:pt>
                <c:pt idx="24">
                  <c:v>0.30751112274274001</c:v>
                </c:pt>
                <c:pt idx="25">
                  <c:v>0.28790159000195997</c:v>
                </c:pt>
                <c:pt idx="26">
                  <c:v>0.22899764459565999</c:v>
                </c:pt>
                <c:pt idx="27">
                  <c:v>0.22896768284704999</c:v>
                </c:pt>
                <c:pt idx="28">
                  <c:v>0.20934188146016</c:v>
                </c:pt>
                <c:pt idx="29">
                  <c:v>0.20927342881434</c:v>
                </c:pt>
                <c:pt idx="30">
                  <c:v>0.24200405520309001</c:v>
                </c:pt>
                <c:pt idx="31">
                  <c:v>0.21584145464059001</c:v>
                </c:pt>
                <c:pt idx="32">
                  <c:v>0.20931449502878</c:v>
                </c:pt>
                <c:pt idx="33">
                  <c:v>0.20278668149408</c:v>
                </c:pt>
                <c:pt idx="34">
                  <c:v>0.20277341705912999</c:v>
                </c:pt>
                <c:pt idx="35">
                  <c:v>0.20279994766452999</c:v>
                </c:pt>
                <c:pt idx="36">
                  <c:v>9.1581081965068006E-2</c:v>
                </c:pt>
                <c:pt idx="37">
                  <c:v>0.11772400261609001</c:v>
                </c:pt>
                <c:pt idx="38">
                  <c:v>0.34658645043160002</c:v>
                </c:pt>
                <c:pt idx="39">
                  <c:v>0.43154178109062002</c:v>
                </c:pt>
                <c:pt idx="40">
                  <c:v>0.45115731659474001</c:v>
                </c:pt>
                <c:pt idx="41">
                  <c:v>0.44464787811417</c:v>
                </c:pt>
                <c:pt idx="42">
                  <c:v>0.43810893873014001</c:v>
                </c:pt>
                <c:pt idx="43">
                  <c:v>0.42500326925592002</c:v>
                </c:pt>
                <c:pt idx="44">
                  <c:v>0.41192624558649998</c:v>
                </c:pt>
                <c:pt idx="45">
                  <c:v>0.17655136336885999</c:v>
                </c:pt>
                <c:pt idx="46">
                  <c:v>0.15691402419091</c:v>
                </c:pt>
                <c:pt idx="47">
                  <c:v>0.16339869281045999</c:v>
                </c:pt>
                <c:pt idx="48">
                  <c:v>0.18300653594770999</c:v>
                </c:pt>
                <c:pt idx="49">
                  <c:v>0.18955487286750999</c:v>
                </c:pt>
                <c:pt idx="50">
                  <c:v>0.20257465856368001</c:v>
                </c:pt>
                <c:pt idx="51">
                  <c:v>0.20910932496896001</c:v>
                </c:pt>
                <c:pt idx="52">
                  <c:v>0.21561581182619999</c:v>
                </c:pt>
                <c:pt idx="53">
                  <c:v>0.32021957913998</c:v>
                </c:pt>
                <c:pt idx="54">
                  <c:v>0.31364349189753998</c:v>
                </c:pt>
                <c:pt idx="55">
                  <c:v>0.33313737017440997</c:v>
                </c:pt>
                <c:pt idx="56">
                  <c:v>0.33309385409183001</c:v>
                </c:pt>
                <c:pt idx="57">
                  <c:v>0.30694879832811001</c:v>
                </c:pt>
                <c:pt idx="58">
                  <c:v>0.28728127448419999</c:v>
                </c:pt>
                <c:pt idx="59">
                  <c:v>0.19586080825227001</c:v>
                </c:pt>
                <c:pt idx="60">
                  <c:v>0.19591197022137999</c:v>
                </c:pt>
                <c:pt idx="61">
                  <c:v>0.20245559038662</c:v>
                </c:pt>
                <c:pt idx="62">
                  <c:v>0.15673981191222999</c:v>
                </c:pt>
                <c:pt idx="63">
                  <c:v>0.16982364467668001</c:v>
                </c:pt>
                <c:pt idx="64">
                  <c:v>0.17640141121128999</c:v>
                </c:pt>
                <c:pt idx="65">
                  <c:v>0.15008156606851999</c:v>
                </c:pt>
                <c:pt idx="66">
                  <c:v>0.33909357678513002</c:v>
                </c:pt>
                <c:pt idx="67">
                  <c:v>0.36510627200417001</c:v>
                </c:pt>
                <c:pt idx="68">
                  <c:v>0.37160179933503001</c:v>
                </c:pt>
                <c:pt idx="69">
                  <c:v>0.44968717413972997</c:v>
                </c:pt>
                <c:pt idx="70">
                  <c:v>0.49475945576460001</c:v>
                </c:pt>
                <c:pt idx="71">
                  <c:v>0.61189949225360996</c:v>
                </c:pt>
                <c:pt idx="72">
                  <c:v>0.61828831760494996</c:v>
                </c:pt>
                <c:pt idx="73">
                  <c:v>0.52710353354591</c:v>
                </c:pt>
                <c:pt idx="74">
                  <c:v>0.54001301236174004</c:v>
                </c:pt>
                <c:pt idx="75">
                  <c:v>0.56603773584906003</c:v>
                </c:pt>
                <c:pt idx="76">
                  <c:v>0.4619388418998</c:v>
                </c:pt>
                <c:pt idx="77">
                  <c:v>0.31876138433515</c:v>
                </c:pt>
                <c:pt idx="78">
                  <c:v>0.31876138433515</c:v>
                </c:pt>
                <c:pt idx="79">
                  <c:v>0.21463414634146</c:v>
                </c:pt>
                <c:pt idx="80">
                  <c:v>0.35126520522994997</c:v>
                </c:pt>
                <c:pt idx="81">
                  <c:v>0.50087816301306998</c:v>
                </c:pt>
                <c:pt idx="82">
                  <c:v>0.52682926829267995</c:v>
                </c:pt>
                <c:pt idx="83">
                  <c:v>0.53976718475645002</c:v>
                </c:pt>
                <c:pt idx="84">
                  <c:v>0.53976718475645002</c:v>
                </c:pt>
                <c:pt idx="85">
                  <c:v>0.54619936276740999</c:v>
                </c:pt>
                <c:pt idx="86">
                  <c:v>0.56559615134573005</c:v>
                </c:pt>
                <c:pt idx="87">
                  <c:v>0.26002730286679998</c:v>
                </c:pt>
                <c:pt idx="88">
                  <c:v>0.33803549372684</c:v>
                </c:pt>
                <c:pt idx="89">
                  <c:v>0.26002730286679998</c:v>
                </c:pt>
                <c:pt idx="90">
                  <c:v>0.21449463763405999</c:v>
                </c:pt>
                <c:pt idx="91">
                  <c:v>0.22749431264218001</c:v>
                </c:pt>
                <c:pt idx="92">
                  <c:v>0.22099447513812001</c:v>
                </c:pt>
                <c:pt idx="93">
                  <c:v>0.18848303652671</c:v>
                </c:pt>
                <c:pt idx="94">
                  <c:v>0.20794073688999001</c:v>
                </c:pt>
                <c:pt idx="95">
                  <c:v>0.66926575698505997</c:v>
                </c:pt>
                <c:pt idx="96">
                  <c:v>0.71474983755685995</c:v>
                </c:pt>
                <c:pt idx="97">
                  <c:v>0.72124756335283002</c:v>
                </c:pt>
                <c:pt idx="98">
                  <c:v>0.72082602766412995</c:v>
                </c:pt>
                <c:pt idx="99">
                  <c:v>0.81168831168831002</c:v>
                </c:pt>
                <c:pt idx="100">
                  <c:v>0.81131953008373003</c:v>
                </c:pt>
                <c:pt idx="101">
                  <c:v>0.46719875413666001</c:v>
                </c:pt>
                <c:pt idx="102">
                  <c:v>0.64239828693790002</c:v>
                </c:pt>
                <c:pt idx="103">
                  <c:v>0.80472451164904002</c:v>
                </c:pt>
                <c:pt idx="104">
                  <c:v>0.75275794938352003</c:v>
                </c:pt>
                <c:pt idx="105">
                  <c:v>0.79164233339821999</c:v>
                </c:pt>
                <c:pt idx="106">
                  <c:v>0.75285565939772003</c:v>
                </c:pt>
                <c:pt idx="107">
                  <c:v>0.75270910388682999</c:v>
                </c:pt>
                <c:pt idx="108">
                  <c:v>0.47356470969835002</c:v>
                </c:pt>
                <c:pt idx="109">
                  <c:v>0.25948751216347998</c:v>
                </c:pt>
                <c:pt idx="110">
                  <c:v>0.27246188777164998</c:v>
                </c:pt>
                <c:pt idx="111">
                  <c:v>0.23997924503827001</c:v>
                </c:pt>
                <c:pt idx="112">
                  <c:v>0.27242654212882</c:v>
                </c:pt>
                <c:pt idx="113">
                  <c:v>0.25296750340532997</c:v>
                </c:pt>
                <c:pt idx="114">
                  <c:v>0.25940337224384002</c:v>
                </c:pt>
                <c:pt idx="115">
                  <c:v>0.23346303501946</c:v>
                </c:pt>
                <c:pt idx="116">
                  <c:v>0.25943702166298999</c:v>
                </c:pt>
                <c:pt idx="117">
                  <c:v>0.22047856818624001</c:v>
                </c:pt>
                <c:pt idx="118">
                  <c:v>0.19456514689668999</c:v>
                </c:pt>
                <c:pt idx="119">
                  <c:v>0.17508592179495</c:v>
                </c:pt>
                <c:pt idx="120">
                  <c:v>0.16862312731046</c:v>
                </c:pt>
                <c:pt idx="121">
                  <c:v>0.15563193048439999</c:v>
                </c:pt>
                <c:pt idx="122">
                  <c:v>0.20753615668979999</c:v>
                </c:pt>
                <c:pt idx="123">
                  <c:v>0.25288548826351998</c:v>
                </c:pt>
                <c:pt idx="124">
                  <c:v>0.25285269709544</c:v>
                </c:pt>
                <c:pt idx="125">
                  <c:v>0.28525121555916</c:v>
                </c:pt>
                <c:pt idx="126">
                  <c:v>0.28525121555916</c:v>
                </c:pt>
                <c:pt idx="127">
                  <c:v>0.28528820592621001</c:v>
                </c:pt>
                <c:pt idx="128">
                  <c:v>0.28532520588806998</c:v>
                </c:pt>
                <c:pt idx="129">
                  <c:v>0.20103761348898</c:v>
                </c:pt>
                <c:pt idx="130">
                  <c:v>0.20105065179324</c:v>
                </c:pt>
                <c:pt idx="131">
                  <c:v>0.1556218389314</c:v>
                </c:pt>
                <c:pt idx="132">
                  <c:v>0.15560165975104001</c:v>
                </c:pt>
                <c:pt idx="133">
                  <c:v>0.14911825726141001</c:v>
                </c:pt>
                <c:pt idx="134">
                  <c:v>0.16855753646676999</c:v>
                </c:pt>
                <c:pt idx="135">
                  <c:v>0.24633735252172001</c:v>
                </c:pt>
                <c:pt idx="136">
                  <c:v>0.25926886180969999</c:v>
                </c:pt>
                <c:pt idx="137">
                  <c:v>0.23332685203188999</c:v>
                </c:pt>
                <c:pt idx="138">
                  <c:v>0.20738820479584999</c:v>
                </c:pt>
                <c:pt idx="139">
                  <c:v>0.18144116122342999</c:v>
                </c:pt>
                <c:pt idx="140">
                  <c:v>0.22033568790097999</c:v>
                </c:pt>
                <c:pt idx="141">
                  <c:v>0.14254243877153999</c:v>
                </c:pt>
                <c:pt idx="142">
                  <c:v>0.18138239295200001</c:v>
                </c:pt>
                <c:pt idx="143">
                  <c:v>0.25915127955944001</c:v>
                </c:pt>
                <c:pt idx="144">
                  <c:v>0.29808190772421</c:v>
                </c:pt>
                <c:pt idx="145">
                  <c:v>0.29808190772421</c:v>
                </c:pt>
                <c:pt idx="146">
                  <c:v>0.31106214762491002</c:v>
                </c:pt>
                <c:pt idx="147">
                  <c:v>0.30458168621606002</c:v>
                </c:pt>
                <c:pt idx="148">
                  <c:v>0.35642537748688002</c:v>
                </c:pt>
                <c:pt idx="149">
                  <c:v>0.46647230320700001</c:v>
                </c:pt>
                <c:pt idx="150">
                  <c:v>0.48590864917395998</c:v>
                </c:pt>
                <c:pt idx="151">
                  <c:v>0.47304302747538002</c:v>
                </c:pt>
                <c:pt idx="152">
                  <c:v>0.4601425793908</c:v>
                </c:pt>
                <c:pt idx="153">
                  <c:v>0.45372050816697002</c:v>
                </c:pt>
                <c:pt idx="154">
                  <c:v>0.44067137580195997</c:v>
                </c:pt>
                <c:pt idx="155">
                  <c:v>0.43419091439309998</c:v>
                </c:pt>
                <c:pt idx="156">
                  <c:v>0.25921845635409002</c:v>
                </c:pt>
                <c:pt idx="157">
                  <c:v>0.27865984058065002</c:v>
                </c:pt>
                <c:pt idx="158">
                  <c:v>0.22034996759559</c:v>
                </c:pt>
                <c:pt idx="159">
                  <c:v>0.22037853253824</c:v>
                </c:pt>
                <c:pt idx="160">
                  <c:v>0.21392454297939001</c:v>
                </c:pt>
                <c:pt idx="161">
                  <c:v>0.21391067608737999</c:v>
                </c:pt>
                <c:pt idx="162">
                  <c:v>0.12316069229273</c:v>
                </c:pt>
                <c:pt idx="163">
                  <c:v>0.13611615245009001</c:v>
                </c:pt>
                <c:pt idx="164">
                  <c:v>0.17504051863857001</c:v>
                </c:pt>
                <c:pt idx="165">
                  <c:v>0.34362033195021002</c:v>
                </c:pt>
                <c:pt idx="166">
                  <c:v>0.36950602878257</c:v>
                </c:pt>
                <c:pt idx="167">
                  <c:v>0.38252074688797</c:v>
                </c:pt>
                <c:pt idx="168">
                  <c:v>0.38249594813614002</c:v>
                </c:pt>
                <c:pt idx="169">
                  <c:v>0.35012643454580999</c:v>
                </c:pt>
                <c:pt idx="170">
                  <c:v>0.29829453342843998</c:v>
                </c:pt>
                <c:pt idx="171">
                  <c:v>0.18801867219917001</c:v>
                </c:pt>
                <c:pt idx="172">
                  <c:v>0.22046427181948</c:v>
                </c:pt>
                <c:pt idx="173">
                  <c:v>0.18804305537544</c:v>
                </c:pt>
                <c:pt idx="174">
                  <c:v>0.18804305537544</c:v>
                </c:pt>
                <c:pt idx="175">
                  <c:v>0.21396615444466</c:v>
                </c:pt>
                <c:pt idx="176">
                  <c:v>0.23987034035655999</c:v>
                </c:pt>
                <c:pt idx="177">
                  <c:v>0.24633735252172001</c:v>
                </c:pt>
                <c:pt idx="178">
                  <c:v>0.16204303863106001</c:v>
                </c:pt>
                <c:pt idx="179">
                  <c:v>0.22687495948660999</c:v>
                </c:pt>
                <c:pt idx="180">
                  <c:v>0.23335710118622999</c:v>
                </c:pt>
                <c:pt idx="181">
                  <c:v>0.27876823338736001</c:v>
                </c:pt>
                <c:pt idx="182">
                  <c:v>0.29821717990275998</c:v>
                </c:pt>
                <c:pt idx="183">
                  <c:v>0.51857133596939997</c:v>
                </c:pt>
                <c:pt idx="184">
                  <c:v>0.54435875834359004</c:v>
                </c:pt>
                <c:pt idx="185">
                  <c:v>0.57668632151882004</c:v>
                </c:pt>
                <c:pt idx="186">
                  <c:v>0.58320373250389002</c:v>
                </c:pt>
                <c:pt idx="187">
                  <c:v>0.58953096657165005</c:v>
                </c:pt>
                <c:pt idx="188">
                  <c:v>0.53126012309685999</c:v>
                </c:pt>
                <c:pt idx="189">
                  <c:v>0.24620966696902999</c:v>
                </c:pt>
                <c:pt idx="190">
                  <c:v>0.45333851434493</c:v>
                </c:pt>
                <c:pt idx="191">
                  <c:v>0.64127477652546006</c:v>
                </c:pt>
                <c:pt idx="192">
                  <c:v>0.99061184849466</c:v>
                </c:pt>
                <c:pt idx="193">
                  <c:v>1.02298478472</c:v>
                </c:pt>
                <c:pt idx="194">
                  <c:v>1.0293927230351001</c:v>
                </c:pt>
                <c:pt idx="195">
                  <c:v>1.0357998316824999</c:v>
                </c:pt>
                <c:pt idx="196">
                  <c:v>1.0227199171467001</c:v>
                </c:pt>
                <c:pt idx="197">
                  <c:v>0.80206985769728001</c:v>
                </c:pt>
                <c:pt idx="198">
                  <c:v>0.61440952011382999</c:v>
                </c:pt>
                <c:pt idx="199">
                  <c:v>0.62087698874660002</c:v>
                </c:pt>
                <c:pt idx="200">
                  <c:v>0.45272280429439998</c:v>
                </c:pt>
                <c:pt idx="201">
                  <c:v>0.44625533566162001</c:v>
                </c:pt>
                <c:pt idx="202">
                  <c:v>0.42682532496928</c:v>
                </c:pt>
                <c:pt idx="203">
                  <c:v>0.31688546853779997</c:v>
                </c:pt>
                <c:pt idx="204">
                  <c:v>0.22631749110895999</c:v>
                </c:pt>
                <c:pt idx="205">
                  <c:v>0.20049152761608999</c:v>
                </c:pt>
                <c:pt idx="206">
                  <c:v>0.12934100756645001</c:v>
                </c:pt>
                <c:pt idx="207">
                  <c:v>0.17461036021470999</c:v>
                </c:pt>
                <c:pt idx="208">
                  <c:v>0.20687871735194999</c:v>
                </c:pt>
                <c:pt idx="209">
                  <c:v>0.25861511605352999</c:v>
                </c:pt>
                <c:pt idx="210">
                  <c:v>0.26509763351868998</c:v>
                </c:pt>
                <c:pt idx="211">
                  <c:v>0.23924991917232</c:v>
                </c:pt>
                <c:pt idx="212">
                  <c:v>0.24574791437624999</c:v>
                </c:pt>
                <c:pt idx="213">
                  <c:v>0.24574791437624999</c:v>
                </c:pt>
                <c:pt idx="214">
                  <c:v>0.24574791437624999</c:v>
                </c:pt>
                <c:pt idx="215">
                  <c:v>0.19397387818440001</c:v>
                </c:pt>
                <c:pt idx="216">
                  <c:v>0.19397387818440001</c:v>
                </c:pt>
                <c:pt idx="217">
                  <c:v>0.17457649036596001</c:v>
                </c:pt>
                <c:pt idx="218">
                  <c:v>0.18105399288716001</c:v>
                </c:pt>
                <c:pt idx="219">
                  <c:v>0.18753233316088999</c:v>
                </c:pt>
                <c:pt idx="220">
                  <c:v>0.18753233316088999</c:v>
                </c:pt>
                <c:pt idx="221">
                  <c:v>0.10345942450695</c:v>
                </c:pt>
                <c:pt idx="222">
                  <c:v>6.4657959394800998E-2</c:v>
                </c:pt>
                <c:pt idx="223">
                  <c:v>6.4662140316844002E-2</c:v>
                </c:pt>
                <c:pt idx="224">
                  <c:v>5.1723023210707E-2</c:v>
                </c:pt>
                <c:pt idx="225">
                  <c:v>3.2324799586243E-2</c:v>
                </c:pt>
                <c:pt idx="226">
                  <c:v>4.5254719420739997E-2</c:v>
                </c:pt>
                <c:pt idx="227">
                  <c:v>3.8784744667097998E-2</c:v>
                </c:pt>
                <c:pt idx="228">
                  <c:v>5.8173356602676002E-2</c:v>
                </c:pt>
                <c:pt idx="229">
                  <c:v>5.8173356602676002E-2</c:v>
                </c:pt>
                <c:pt idx="230">
                  <c:v>5.8173356602676002E-2</c:v>
                </c:pt>
                <c:pt idx="231">
                  <c:v>0.10341930062698</c:v>
                </c:pt>
                <c:pt idx="232">
                  <c:v>0.14218315775868001</c:v>
                </c:pt>
                <c:pt idx="233">
                  <c:v>0.16799121276733001</c:v>
                </c:pt>
                <c:pt idx="234">
                  <c:v>0.16151957617262999</c:v>
                </c:pt>
                <c:pt idx="235">
                  <c:v>0.18091361374942999</c:v>
                </c:pt>
                <c:pt idx="236">
                  <c:v>0.18739903069467001</c:v>
                </c:pt>
                <c:pt idx="237">
                  <c:v>0.21320584054787001</c:v>
                </c:pt>
                <c:pt idx="238">
                  <c:v>0.21966662359478001</c:v>
                </c:pt>
                <c:pt idx="239">
                  <c:v>0.21963824289406</c:v>
                </c:pt>
                <c:pt idx="240">
                  <c:v>0.21320584054787001</c:v>
                </c:pt>
                <c:pt idx="241">
                  <c:v>0.18091361374942999</c:v>
                </c:pt>
                <c:pt idx="242">
                  <c:v>0.16157177018030999</c:v>
                </c:pt>
                <c:pt idx="243">
                  <c:v>0.16801292407108001</c:v>
                </c:pt>
                <c:pt idx="244">
                  <c:v>0.16799121276733001</c:v>
                </c:pt>
                <c:pt idx="245">
                  <c:v>0.16149870801034</c:v>
                </c:pt>
                <c:pt idx="246">
                  <c:v>0.21310946076848999</c:v>
                </c:pt>
                <c:pt idx="247">
                  <c:v>0.26478946008783</c:v>
                </c:pt>
                <c:pt idx="248">
                  <c:v>0.44550619834711003</c:v>
                </c:pt>
                <c:pt idx="249">
                  <c:v>0.64574454345860999</c:v>
                </c:pt>
                <c:pt idx="250">
                  <c:v>0.64566115702478999</c:v>
                </c:pt>
                <c:pt idx="251">
                  <c:v>0.67798798992704001</c:v>
                </c:pt>
                <c:pt idx="252">
                  <c:v>0.68422411567260999</c:v>
                </c:pt>
                <c:pt idx="253">
                  <c:v>0.64545278512877002</c:v>
                </c:pt>
                <c:pt idx="254">
                  <c:v>0.66485928221016999</c:v>
                </c:pt>
                <c:pt idx="255">
                  <c:v>0.27110766847404999</c:v>
                </c:pt>
                <c:pt idx="256">
                  <c:v>0.57441590293016997</c:v>
                </c:pt>
                <c:pt idx="257">
                  <c:v>0.56796179166129002</c:v>
                </c:pt>
                <c:pt idx="258">
                  <c:v>0.53572581165688005</c:v>
                </c:pt>
                <c:pt idx="259">
                  <c:v>0.54859945785465003</c:v>
                </c:pt>
                <c:pt idx="260">
                  <c:v>0.49699864454914999</c:v>
                </c:pt>
                <c:pt idx="261">
                  <c:v>0.53582956746288002</c:v>
                </c:pt>
                <c:pt idx="262">
                  <c:v>0.31633311814074</c:v>
                </c:pt>
                <c:pt idx="263">
                  <c:v>0.36154690425462999</c:v>
                </c:pt>
                <c:pt idx="264">
                  <c:v>0.29702330987280001</c:v>
                </c:pt>
                <c:pt idx="265">
                  <c:v>0.30342156229826001</c:v>
                </c:pt>
                <c:pt idx="266">
                  <c:v>0.29692744642396002</c:v>
                </c:pt>
                <c:pt idx="267">
                  <c:v>0.22590847479507001</c:v>
                </c:pt>
                <c:pt idx="268">
                  <c:v>0.25811447376912</c:v>
                </c:pt>
                <c:pt idx="269">
                  <c:v>0.25166161192489001</c:v>
                </c:pt>
                <c:pt idx="270">
                  <c:v>0.25169409486930999</c:v>
                </c:pt>
                <c:pt idx="271">
                  <c:v>0.27103768714506998</c:v>
                </c:pt>
                <c:pt idx="272">
                  <c:v>0.25811447376912</c:v>
                </c:pt>
                <c:pt idx="273">
                  <c:v>0.30295217223152998</c:v>
                </c:pt>
                <c:pt idx="274">
                  <c:v>0.51496620534277004</c:v>
                </c:pt>
                <c:pt idx="275">
                  <c:v>0.53417428240442999</c:v>
                </c:pt>
                <c:pt idx="276">
                  <c:v>0.54694035132873997</c:v>
                </c:pt>
                <c:pt idx="277">
                  <c:v>0.55991762131547995</c:v>
                </c:pt>
                <c:pt idx="278">
                  <c:v>0.56642636457260997</c:v>
                </c:pt>
                <c:pt idx="279">
                  <c:v>0.55998970133882997</c:v>
                </c:pt>
                <c:pt idx="280">
                  <c:v>0.37327841421031999</c:v>
                </c:pt>
                <c:pt idx="281">
                  <c:v>0.32179173638821001</c:v>
                </c:pt>
                <c:pt idx="282">
                  <c:v>0.29610556807209998</c:v>
                </c:pt>
                <c:pt idx="283">
                  <c:v>0.29621997552965001</c:v>
                </c:pt>
                <c:pt idx="284">
                  <c:v>0.28335909325089997</c:v>
                </c:pt>
                <c:pt idx="285">
                  <c:v>0.27695478552106001</c:v>
                </c:pt>
                <c:pt idx="286">
                  <c:v>0.27695478552106001</c:v>
                </c:pt>
                <c:pt idx="287">
                  <c:v>0.27046171678795</c:v>
                </c:pt>
                <c:pt idx="288">
                  <c:v>0.34780368414273</c:v>
                </c:pt>
                <c:pt idx="289">
                  <c:v>0.46382786832442002</c:v>
                </c:pt>
                <c:pt idx="290">
                  <c:v>0.60512424359469996</c:v>
                </c:pt>
                <c:pt idx="291">
                  <c:v>0.66233682721368003</c:v>
                </c:pt>
                <c:pt idx="292">
                  <c:v>0.75226644377290997</c:v>
                </c:pt>
                <c:pt idx="293">
                  <c:v>0.78431372549019995</c:v>
                </c:pt>
                <c:pt idx="294">
                  <c:v>0.80354847004370999</c:v>
                </c:pt>
                <c:pt idx="295">
                  <c:v>0.73288331726133005</c:v>
                </c:pt>
                <c:pt idx="296">
                  <c:v>0.43064661267514998</c:v>
                </c:pt>
                <c:pt idx="297">
                  <c:v>0.28277634961440001</c:v>
                </c:pt>
                <c:pt idx="298">
                  <c:v>0.31495050777735001</c:v>
                </c:pt>
                <c:pt idx="299">
                  <c:v>0.32135741371553</c:v>
                </c:pt>
                <c:pt idx="300">
                  <c:v>0.26347921084762999</c:v>
                </c:pt>
                <c:pt idx="301">
                  <c:v>0.24416886204459001</c:v>
                </c:pt>
                <c:pt idx="302">
                  <c:v>0.26349614395887</c:v>
                </c:pt>
                <c:pt idx="303">
                  <c:v>0.24426303271839001</c:v>
                </c:pt>
                <c:pt idx="304">
                  <c:v>0.12215507265012</c:v>
                </c:pt>
                <c:pt idx="305">
                  <c:v>9.6432015429121998E-2</c:v>
                </c:pt>
                <c:pt idx="306">
                  <c:v>0.10287404359287999</c:v>
                </c:pt>
                <c:pt idx="307">
                  <c:v>9.0020576131687E-2</c:v>
                </c:pt>
                <c:pt idx="308">
                  <c:v>9.0014788143765997E-2</c:v>
                </c:pt>
                <c:pt idx="309">
                  <c:v>0.10930367131743</c:v>
                </c:pt>
                <c:pt idx="310">
                  <c:v>0.11572585830012</c:v>
                </c:pt>
                <c:pt idx="311">
                  <c:v>0.1156961048978</c:v>
                </c:pt>
                <c:pt idx="312">
                  <c:v>0.17998328726617999</c:v>
                </c:pt>
                <c:pt idx="313">
                  <c:v>0.23774336567500001</c:v>
                </c:pt>
                <c:pt idx="314">
                  <c:v>0.23133273358180001</c:v>
                </c:pt>
                <c:pt idx="315">
                  <c:v>0.33406141590645999</c:v>
                </c:pt>
                <c:pt idx="316">
                  <c:v>0.35968912582696</c:v>
                </c:pt>
                <c:pt idx="317">
                  <c:v>0.38525748041607999</c:v>
                </c:pt>
                <c:pt idx="318">
                  <c:v>0.36606512105838002</c:v>
                </c:pt>
                <c:pt idx="319">
                  <c:v>0.35326610572291001</c:v>
                </c:pt>
                <c:pt idx="320">
                  <c:v>0.29543994861914002</c:v>
                </c:pt>
                <c:pt idx="321">
                  <c:v>0.29543994861914002</c:v>
                </c:pt>
                <c:pt idx="322">
                  <c:v>0.23118417672746</c:v>
                </c:pt>
                <c:pt idx="323">
                  <c:v>0.20548385025363999</c:v>
                </c:pt>
                <c:pt idx="324">
                  <c:v>0.19901136290685001</c:v>
                </c:pt>
                <c:pt idx="325">
                  <c:v>0.22470467385722001</c:v>
                </c:pt>
                <c:pt idx="326">
                  <c:v>0.24394941259549</c:v>
                </c:pt>
                <c:pt idx="327">
                  <c:v>0.26961098985748999</c:v>
                </c:pt>
                <c:pt idx="328">
                  <c:v>0.26320857674776998</c:v>
                </c:pt>
                <c:pt idx="329">
                  <c:v>0.26961098985748999</c:v>
                </c:pt>
                <c:pt idx="330">
                  <c:v>0.26943802925326998</c:v>
                </c:pt>
                <c:pt idx="331">
                  <c:v>0.89801154586273002</c:v>
                </c:pt>
                <c:pt idx="332">
                  <c:v>0.89795394779038995</c:v>
                </c:pt>
                <c:pt idx="333">
                  <c:v>0.89789635710620996</c:v>
                </c:pt>
                <c:pt idx="334">
                  <c:v>0.89766606822261996</c:v>
                </c:pt>
                <c:pt idx="335">
                  <c:v>0.91678420310296005</c:v>
                </c:pt>
                <c:pt idx="336">
                  <c:v>0.92301775527209995</c:v>
                </c:pt>
                <c:pt idx="337">
                  <c:v>1.0383284194333999</c:v>
                </c:pt>
                <c:pt idx="338">
                  <c:v>0.42304980449971002</c:v>
                </c:pt>
                <c:pt idx="339">
                  <c:v>0.53828900993271001</c:v>
                </c:pt>
                <c:pt idx="340">
                  <c:v>0.55754934632146003</c:v>
                </c:pt>
                <c:pt idx="341">
                  <c:v>0.57025693599025995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E1-45A4-8ADB-3A9752459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599728"/>
        <c:axId val="250601040"/>
      </c:lineChart>
      <c:dateAx>
        <c:axId val="250599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01040"/>
        <c:crosses val="autoZero"/>
        <c:auto val="1"/>
        <c:lblOffset val="100"/>
        <c:baseTimeUnit val="days"/>
      </c:dateAx>
      <c:valAx>
        <c:axId val="25060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59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Sheet1!$A$2:$A$343</c:f>
              <c:numCache>
                <c:formatCode>m/d/yyyy</c:formatCode>
                <c:ptCount val="342"/>
                <c:pt idx="0">
                  <c:v>42430</c:v>
                </c:pt>
                <c:pt idx="1">
                  <c:v>42431</c:v>
                </c:pt>
                <c:pt idx="2">
                  <c:v>42432</c:v>
                </c:pt>
                <c:pt idx="3">
                  <c:v>42433</c:v>
                </c:pt>
                <c:pt idx="4">
                  <c:v>42434</c:v>
                </c:pt>
                <c:pt idx="5">
                  <c:v>42435</c:v>
                </c:pt>
                <c:pt idx="6">
                  <c:v>42436</c:v>
                </c:pt>
                <c:pt idx="7">
                  <c:v>42437</c:v>
                </c:pt>
                <c:pt idx="8">
                  <c:v>42438</c:v>
                </c:pt>
                <c:pt idx="9">
                  <c:v>42439</c:v>
                </c:pt>
                <c:pt idx="10">
                  <c:v>42440</c:v>
                </c:pt>
                <c:pt idx="11">
                  <c:v>42441</c:v>
                </c:pt>
                <c:pt idx="12">
                  <c:v>42442</c:v>
                </c:pt>
                <c:pt idx="13">
                  <c:v>42443</c:v>
                </c:pt>
                <c:pt idx="14">
                  <c:v>42444</c:v>
                </c:pt>
                <c:pt idx="15">
                  <c:v>42445</c:v>
                </c:pt>
                <c:pt idx="16">
                  <c:v>42446</c:v>
                </c:pt>
                <c:pt idx="17">
                  <c:v>42447</c:v>
                </c:pt>
                <c:pt idx="18">
                  <c:v>42448</c:v>
                </c:pt>
                <c:pt idx="19">
                  <c:v>42449</c:v>
                </c:pt>
                <c:pt idx="20">
                  <c:v>42450</c:v>
                </c:pt>
                <c:pt idx="21">
                  <c:v>42451</c:v>
                </c:pt>
                <c:pt idx="22">
                  <c:v>42452</c:v>
                </c:pt>
                <c:pt idx="23">
                  <c:v>42453</c:v>
                </c:pt>
                <c:pt idx="24">
                  <c:v>42454</c:v>
                </c:pt>
                <c:pt idx="25">
                  <c:v>42455</c:v>
                </c:pt>
                <c:pt idx="26">
                  <c:v>42456</c:v>
                </c:pt>
                <c:pt idx="27">
                  <c:v>42457</c:v>
                </c:pt>
                <c:pt idx="28">
                  <c:v>42458</c:v>
                </c:pt>
                <c:pt idx="29">
                  <c:v>42459</c:v>
                </c:pt>
                <c:pt idx="30">
                  <c:v>42460</c:v>
                </c:pt>
                <c:pt idx="31">
                  <c:v>42461</c:v>
                </c:pt>
                <c:pt idx="32">
                  <c:v>42462</c:v>
                </c:pt>
                <c:pt idx="33">
                  <c:v>42463</c:v>
                </c:pt>
                <c:pt idx="34">
                  <c:v>42464</c:v>
                </c:pt>
                <c:pt idx="35">
                  <c:v>42465</c:v>
                </c:pt>
                <c:pt idx="36">
                  <c:v>42466</c:v>
                </c:pt>
                <c:pt idx="37">
                  <c:v>42467</c:v>
                </c:pt>
                <c:pt idx="38">
                  <c:v>42468</c:v>
                </c:pt>
                <c:pt idx="39">
                  <c:v>42469</c:v>
                </c:pt>
                <c:pt idx="40">
                  <c:v>42470</c:v>
                </c:pt>
                <c:pt idx="41">
                  <c:v>42471</c:v>
                </c:pt>
                <c:pt idx="42">
                  <c:v>42472</c:v>
                </c:pt>
                <c:pt idx="43">
                  <c:v>42473</c:v>
                </c:pt>
                <c:pt idx="44">
                  <c:v>42474</c:v>
                </c:pt>
                <c:pt idx="45">
                  <c:v>42475</c:v>
                </c:pt>
                <c:pt idx="46">
                  <c:v>42476</c:v>
                </c:pt>
                <c:pt idx="47">
                  <c:v>42477</c:v>
                </c:pt>
                <c:pt idx="48">
                  <c:v>42478</c:v>
                </c:pt>
                <c:pt idx="49">
                  <c:v>42479</c:v>
                </c:pt>
                <c:pt idx="50">
                  <c:v>42480</c:v>
                </c:pt>
                <c:pt idx="51">
                  <c:v>42481</c:v>
                </c:pt>
                <c:pt idx="52">
                  <c:v>42482</c:v>
                </c:pt>
                <c:pt idx="53">
                  <c:v>42483</c:v>
                </c:pt>
                <c:pt idx="54">
                  <c:v>42484</c:v>
                </c:pt>
                <c:pt idx="55">
                  <c:v>42485</c:v>
                </c:pt>
                <c:pt idx="56">
                  <c:v>42486</c:v>
                </c:pt>
                <c:pt idx="57">
                  <c:v>42487</c:v>
                </c:pt>
                <c:pt idx="58">
                  <c:v>42488</c:v>
                </c:pt>
                <c:pt idx="59">
                  <c:v>42489</c:v>
                </c:pt>
                <c:pt idx="60">
                  <c:v>42490</c:v>
                </c:pt>
                <c:pt idx="61">
                  <c:v>42491</c:v>
                </c:pt>
                <c:pt idx="62">
                  <c:v>42492</c:v>
                </c:pt>
                <c:pt idx="63">
                  <c:v>42493</c:v>
                </c:pt>
                <c:pt idx="64">
                  <c:v>42494</c:v>
                </c:pt>
                <c:pt idx="65">
                  <c:v>42495</c:v>
                </c:pt>
                <c:pt idx="66">
                  <c:v>42496</c:v>
                </c:pt>
                <c:pt idx="67">
                  <c:v>42497</c:v>
                </c:pt>
                <c:pt idx="68">
                  <c:v>42498</c:v>
                </c:pt>
                <c:pt idx="69">
                  <c:v>42499</c:v>
                </c:pt>
                <c:pt idx="70">
                  <c:v>42500</c:v>
                </c:pt>
                <c:pt idx="71">
                  <c:v>42501</c:v>
                </c:pt>
                <c:pt idx="72">
                  <c:v>42502</c:v>
                </c:pt>
                <c:pt idx="73">
                  <c:v>42503</c:v>
                </c:pt>
                <c:pt idx="74">
                  <c:v>42504</c:v>
                </c:pt>
                <c:pt idx="75">
                  <c:v>42505</c:v>
                </c:pt>
                <c:pt idx="76">
                  <c:v>42506</c:v>
                </c:pt>
                <c:pt idx="77">
                  <c:v>42507</c:v>
                </c:pt>
                <c:pt idx="78">
                  <c:v>42508</c:v>
                </c:pt>
                <c:pt idx="79">
                  <c:v>42509</c:v>
                </c:pt>
                <c:pt idx="80">
                  <c:v>42510</c:v>
                </c:pt>
                <c:pt idx="81">
                  <c:v>42511</c:v>
                </c:pt>
                <c:pt idx="82">
                  <c:v>42512</c:v>
                </c:pt>
                <c:pt idx="83">
                  <c:v>42513</c:v>
                </c:pt>
                <c:pt idx="84">
                  <c:v>42514</c:v>
                </c:pt>
                <c:pt idx="85">
                  <c:v>42515</c:v>
                </c:pt>
                <c:pt idx="86">
                  <c:v>42516</c:v>
                </c:pt>
                <c:pt idx="87">
                  <c:v>42517</c:v>
                </c:pt>
                <c:pt idx="88">
                  <c:v>42518</c:v>
                </c:pt>
                <c:pt idx="89">
                  <c:v>42519</c:v>
                </c:pt>
                <c:pt idx="90">
                  <c:v>42520</c:v>
                </c:pt>
                <c:pt idx="91">
                  <c:v>42521</c:v>
                </c:pt>
                <c:pt idx="92">
                  <c:v>42522</c:v>
                </c:pt>
                <c:pt idx="93">
                  <c:v>42523</c:v>
                </c:pt>
                <c:pt idx="94">
                  <c:v>42524</c:v>
                </c:pt>
                <c:pt idx="95">
                  <c:v>42525</c:v>
                </c:pt>
                <c:pt idx="96">
                  <c:v>42526</c:v>
                </c:pt>
                <c:pt idx="97">
                  <c:v>42527</c:v>
                </c:pt>
                <c:pt idx="98">
                  <c:v>42528</c:v>
                </c:pt>
                <c:pt idx="99">
                  <c:v>42529</c:v>
                </c:pt>
                <c:pt idx="100">
                  <c:v>42530</c:v>
                </c:pt>
                <c:pt idx="101">
                  <c:v>42531</c:v>
                </c:pt>
                <c:pt idx="102">
                  <c:v>42532</c:v>
                </c:pt>
                <c:pt idx="103">
                  <c:v>42533</c:v>
                </c:pt>
                <c:pt idx="104">
                  <c:v>42534</c:v>
                </c:pt>
                <c:pt idx="105">
                  <c:v>42535</c:v>
                </c:pt>
                <c:pt idx="106">
                  <c:v>42536</c:v>
                </c:pt>
                <c:pt idx="107">
                  <c:v>42537</c:v>
                </c:pt>
                <c:pt idx="108">
                  <c:v>42538</c:v>
                </c:pt>
                <c:pt idx="109">
                  <c:v>42539</c:v>
                </c:pt>
                <c:pt idx="110">
                  <c:v>42540</c:v>
                </c:pt>
                <c:pt idx="111">
                  <c:v>42541</c:v>
                </c:pt>
                <c:pt idx="112">
                  <c:v>42542</c:v>
                </c:pt>
                <c:pt idx="113">
                  <c:v>42543</c:v>
                </c:pt>
                <c:pt idx="114">
                  <c:v>42544</c:v>
                </c:pt>
                <c:pt idx="115">
                  <c:v>42545</c:v>
                </c:pt>
                <c:pt idx="116">
                  <c:v>42546</c:v>
                </c:pt>
                <c:pt idx="117">
                  <c:v>42547</c:v>
                </c:pt>
                <c:pt idx="118">
                  <c:v>42548</c:v>
                </c:pt>
                <c:pt idx="119">
                  <c:v>42549</c:v>
                </c:pt>
                <c:pt idx="120">
                  <c:v>42550</c:v>
                </c:pt>
                <c:pt idx="121">
                  <c:v>42551</c:v>
                </c:pt>
                <c:pt idx="122">
                  <c:v>42552</c:v>
                </c:pt>
                <c:pt idx="123">
                  <c:v>42553</c:v>
                </c:pt>
                <c:pt idx="124">
                  <c:v>42554</c:v>
                </c:pt>
                <c:pt idx="125">
                  <c:v>42555</c:v>
                </c:pt>
                <c:pt idx="126">
                  <c:v>42556</c:v>
                </c:pt>
                <c:pt idx="127">
                  <c:v>42557</c:v>
                </c:pt>
                <c:pt idx="128">
                  <c:v>42558</c:v>
                </c:pt>
                <c:pt idx="129">
                  <c:v>42559</c:v>
                </c:pt>
                <c:pt idx="130">
                  <c:v>42560</c:v>
                </c:pt>
                <c:pt idx="131">
                  <c:v>42561</c:v>
                </c:pt>
                <c:pt idx="132">
                  <c:v>42562</c:v>
                </c:pt>
                <c:pt idx="133">
                  <c:v>42563</c:v>
                </c:pt>
                <c:pt idx="134">
                  <c:v>42564</c:v>
                </c:pt>
                <c:pt idx="135">
                  <c:v>42565</c:v>
                </c:pt>
                <c:pt idx="136">
                  <c:v>42566</c:v>
                </c:pt>
                <c:pt idx="137">
                  <c:v>42567</c:v>
                </c:pt>
                <c:pt idx="138">
                  <c:v>42568</c:v>
                </c:pt>
                <c:pt idx="139">
                  <c:v>42569</c:v>
                </c:pt>
                <c:pt idx="140">
                  <c:v>42570</c:v>
                </c:pt>
                <c:pt idx="141">
                  <c:v>42571</c:v>
                </c:pt>
                <c:pt idx="142">
                  <c:v>42572</c:v>
                </c:pt>
                <c:pt idx="143">
                  <c:v>42573</c:v>
                </c:pt>
                <c:pt idx="144">
                  <c:v>42574</c:v>
                </c:pt>
                <c:pt idx="145">
                  <c:v>42575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42581</c:v>
                </c:pt>
                <c:pt idx="152">
                  <c:v>42582</c:v>
                </c:pt>
                <c:pt idx="153">
                  <c:v>42583</c:v>
                </c:pt>
                <c:pt idx="154">
                  <c:v>42584</c:v>
                </c:pt>
                <c:pt idx="155">
                  <c:v>42585</c:v>
                </c:pt>
                <c:pt idx="156">
                  <c:v>42586</c:v>
                </c:pt>
                <c:pt idx="157">
                  <c:v>42587</c:v>
                </c:pt>
                <c:pt idx="158">
                  <c:v>42588</c:v>
                </c:pt>
                <c:pt idx="159">
                  <c:v>42589</c:v>
                </c:pt>
                <c:pt idx="160">
                  <c:v>42590</c:v>
                </c:pt>
                <c:pt idx="161">
                  <c:v>42591</c:v>
                </c:pt>
                <c:pt idx="162">
                  <c:v>42592</c:v>
                </c:pt>
                <c:pt idx="163">
                  <c:v>42593</c:v>
                </c:pt>
                <c:pt idx="164">
                  <c:v>42594</c:v>
                </c:pt>
                <c:pt idx="165">
                  <c:v>42595</c:v>
                </c:pt>
                <c:pt idx="166">
                  <c:v>42596</c:v>
                </c:pt>
                <c:pt idx="167">
                  <c:v>42597</c:v>
                </c:pt>
                <c:pt idx="168">
                  <c:v>42598</c:v>
                </c:pt>
                <c:pt idx="169">
                  <c:v>42599</c:v>
                </c:pt>
                <c:pt idx="170">
                  <c:v>42600</c:v>
                </c:pt>
                <c:pt idx="171">
                  <c:v>42601</c:v>
                </c:pt>
                <c:pt idx="172">
                  <c:v>42602</c:v>
                </c:pt>
                <c:pt idx="173">
                  <c:v>42603</c:v>
                </c:pt>
                <c:pt idx="174">
                  <c:v>42604</c:v>
                </c:pt>
                <c:pt idx="175">
                  <c:v>42605</c:v>
                </c:pt>
                <c:pt idx="176">
                  <c:v>42606</c:v>
                </c:pt>
                <c:pt idx="177">
                  <c:v>42607</c:v>
                </c:pt>
                <c:pt idx="178">
                  <c:v>42608</c:v>
                </c:pt>
                <c:pt idx="179">
                  <c:v>42609</c:v>
                </c:pt>
                <c:pt idx="180">
                  <c:v>42610</c:v>
                </c:pt>
                <c:pt idx="181">
                  <c:v>42611</c:v>
                </c:pt>
                <c:pt idx="182">
                  <c:v>42612</c:v>
                </c:pt>
                <c:pt idx="183">
                  <c:v>42613</c:v>
                </c:pt>
                <c:pt idx="184">
                  <c:v>42614</c:v>
                </c:pt>
                <c:pt idx="185">
                  <c:v>42615</c:v>
                </c:pt>
                <c:pt idx="186">
                  <c:v>42616</c:v>
                </c:pt>
                <c:pt idx="187">
                  <c:v>42617</c:v>
                </c:pt>
                <c:pt idx="188">
                  <c:v>42618</c:v>
                </c:pt>
                <c:pt idx="189">
                  <c:v>42619</c:v>
                </c:pt>
                <c:pt idx="190">
                  <c:v>42620</c:v>
                </c:pt>
                <c:pt idx="191">
                  <c:v>42621</c:v>
                </c:pt>
                <c:pt idx="192">
                  <c:v>42622</c:v>
                </c:pt>
                <c:pt idx="193">
                  <c:v>42623</c:v>
                </c:pt>
                <c:pt idx="194">
                  <c:v>42624</c:v>
                </c:pt>
                <c:pt idx="195">
                  <c:v>42625</c:v>
                </c:pt>
                <c:pt idx="196">
                  <c:v>42626</c:v>
                </c:pt>
                <c:pt idx="197">
                  <c:v>42627</c:v>
                </c:pt>
                <c:pt idx="198">
                  <c:v>42628</c:v>
                </c:pt>
                <c:pt idx="199">
                  <c:v>42629</c:v>
                </c:pt>
                <c:pt idx="200">
                  <c:v>42630</c:v>
                </c:pt>
                <c:pt idx="201">
                  <c:v>42631</c:v>
                </c:pt>
                <c:pt idx="202">
                  <c:v>42632</c:v>
                </c:pt>
                <c:pt idx="203">
                  <c:v>42633</c:v>
                </c:pt>
                <c:pt idx="204">
                  <c:v>42634</c:v>
                </c:pt>
                <c:pt idx="205">
                  <c:v>42635</c:v>
                </c:pt>
                <c:pt idx="206">
                  <c:v>42636</c:v>
                </c:pt>
                <c:pt idx="207">
                  <c:v>42637</c:v>
                </c:pt>
                <c:pt idx="208">
                  <c:v>42638</c:v>
                </c:pt>
                <c:pt idx="209">
                  <c:v>42639</c:v>
                </c:pt>
                <c:pt idx="210">
                  <c:v>42640</c:v>
                </c:pt>
                <c:pt idx="211">
                  <c:v>42641</c:v>
                </c:pt>
                <c:pt idx="212">
                  <c:v>42642</c:v>
                </c:pt>
                <c:pt idx="213">
                  <c:v>42643</c:v>
                </c:pt>
                <c:pt idx="214">
                  <c:v>42644</c:v>
                </c:pt>
                <c:pt idx="215">
                  <c:v>42645</c:v>
                </c:pt>
                <c:pt idx="216">
                  <c:v>42646</c:v>
                </c:pt>
                <c:pt idx="217">
                  <c:v>42647</c:v>
                </c:pt>
                <c:pt idx="218">
                  <c:v>42648</c:v>
                </c:pt>
                <c:pt idx="219">
                  <c:v>42649</c:v>
                </c:pt>
                <c:pt idx="220">
                  <c:v>42650</c:v>
                </c:pt>
                <c:pt idx="221">
                  <c:v>42651</c:v>
                </c:pt>
                <c:pt idx="222">
                  <c:v>42652</c:v>
                </c:pt>
                <c:pt idx="223">
                  <c:v>42653</c:v>
                </c:pt>
                <c:pt idx="224">
                  <c:v>42654</c:v>
                </c:pt>
                <c:pt idx="225">
                  <c:v>42655</c:v>
                </c:pt>
                <c:pt idx="226">
                  <c:v>42656</c:v>
                </c:pt>
                <c:pt idx="227">
                  <c:v>42657</c:v>
                </c:pt>
                <c:pt idx="228">
                  <c:v>42658</c:v>
                </c:pt>
                <c:pt idx="229">
                  <c:v>42659</c:v>
                </c:pt>
                <c:pt idx="230">
                  <c:v>42660</c:v>
                </c:pt>
                <c:pt idx="231">
                  <c:v>42661</c:v>
                </c:pt>
                <c:pt idx="232">
                  <c:v>42662</c:v>
                </c:pt>
                <c:pt idx="233">
                  <c:v>42663</c:v>
                </c:pt>
                <c:pt idx="234">
                  <c:v>42664</c:v>
                </c:pt>
                <c:pt idx="235">
                  <c:v>42665</c:v>
                </c:pt>
                <c:pt idx="236">
                  <c:v>42666</c:v>
                </c:pt>
                <c:pt idx="237">
                  <c:v>42667</c:v>
                </c:pt>
                <c:pt idx="238">
                  <c:v>42668</c:v>
                </c:pt>
                <c:pt idx="239">
                  <c:v>42669</c:v>
                </c:pt>
                <c:pt idx="240">
                  <c:v>42670</c:v>
                </c:pt>
                <c:pt idx="241">
                  <c:v>42671</c:v>
                </c:pt>
                <c:pt idx="242">
                  <c:v>42672</c:v>
                </c:pt>
                <c:pt idx="243">
                  <c:v>42673</c:v>
                </c:pt>
                <c:pt idx="244">
                  <c:v>42674</c:v>
                </c:pt>
                <c:pt idx="245">
                  <c:v>42675</c:v>
                </c:pt>
                <c:pt idx="246">
                  <c:v>42676</c:v>
                </c:pt>
                <c:pt idx="247">
                  <c:v>42677</c:v>
                </c:pt>
                <c:pt idx="248">
                  <c:v>42678</c:v>
                </c:pt>
                <c:pt idx="249">
                  <c:v>42679</c:v>
                </c:pt>
                <c:pt idx="250">
                  <c:v>42680</c:v>
                </c:pt>
                <c:pt idx="251">
                  <c:v>42681</c:v>
                </c:pt>
                <c:pt idx="252">
                  <c:v>42682</c:v>
                </c:pt>
                <c:pt idx="253">
                  <c:v>42683</c:v>
                </c:pt>
                <c:pt idx="254">
                  <c:v>42684</c:v>
                </c:pt>
                <c:pt idx="255">
                  <c:v>42685</c:v>
                </c:pt>
                <c:pt idx="256">
                  <c:v>42686</c:v>
                </c:pt>
                <c:pt idx="257">
                  <c:v>42687</c:v>
                </c:pt>
                <c:pt idx="258">
                  <c:v>42688</c:v>
                </c:pt>
                <c:pt idx="259">
                  <c:v>42689</c:v>
                </c:pt>
                <c:pt idx="260">
                  <c:v>42690</c:v>
                </c:pt>
                <c:pt idx="261">
                  <c:v>42691</c:v>
                </c:pt>
                <c:pt idx="262">
                  <c:v>42692</c:v>
                </c:pt>
                <c:pt idx="263">
                  <c:v>42693</c:v>
                </c:pt>
                <c:pt idx="264">
                  <c:v>42694</c:v>
                </c:pt>
                <c:pt idx="265">
                  <c:v>42695</c:v>
                </c:pt>
                <c:pt idx="266">
                  <c:v>42696</c:v>
                </c:pt>
                <c:pt idx="267">
                  <c:v>42697</c:v>
                </c:pt>
                <c:pt idx="268">
                  <c:v>42698</c:v>
                </c:pt>
                <c:pt idx="269">
                  <c:v>42699</c:v>
                </c:pt>
                <c:pt idx="270">
                  <c:v>42700</c:v>
                </c:pt>
                <c:pt idx="271">
                  <c:v>42701</c:v>
                </c:pt>
                <c:pt idx="272">
                  <c:v>42702</c:v>
                </c:pt>
                <c:pt idx="273">
                  <c:v>42703</c:v>
                </c:pt>
                <c:pt idx="274">
                  <c:v>42704</c:v>
                </c:pt>
                <c:pt idx="275">
                  <c:v>42705</c:v>
                </c:pt>
                <c:pt idx="276">
                  <c:v>42706</c:v>
                </c:pt>
                <c:pt idx="277">
                  <c:v>42707</c:v>
                </c:pt>
                <c:pt idx="278">
                  <c:v>42708</c:v>
                </c:pt>
                <c:pt idx="279">
                  <c:v>42709</c:v>
                </c:pt>
                <c:pt idx="280">
                  <c:v>42710</c:v>
                </c:pt>
                <c:pt idx="281">
                  <c:v>42711</c:v>
                </c:pt>
                <c:pt idx="282">
                  <c:v>42712</c:v>
                </c:pt>
                <c:pt idx="283">
                  <c:v>42713</c:v>
                </c:pt>
                <c:pt idx="284">
                  <c:v>42714</c:v>
                </c:pt>
                <c:pt idx="285">
                  <c:v>42715</c:v>
                </c:pt>
                <c:pt idx="286">
                  <c:v>42716</c:v>
                </c:pt>
                <c:pt idx="287">
                  <c:v>42717</c:v>
                </c:pt>
                <c:pt idx="288">
                  <c:v>42718</c:v>
                </c:pt>
                <c:pt idx="289">
                  <c:v>42719</c:v>
                </c:pt>
                <c:pt idx="290">
                  <c:v>42720</c:v>
                </c:pt>
                <c:pt idx="291">
                  <c:v>42721</c:v>
                </c:pt>
                <c:pt idx="292">
                  <c:v>42722</c:v>
                </c:pt>
                <c:pt idx="293">
                  <c:v>42723</c:v>
                </c:pt>
                <c:pt idx="294">
                  <c:v>42724</c:v>
                </c:pt>
                <c:pt idx="295">
                  <c:v>42725</c:v>
                </c:pt>
                <c:pt idx="296">
                  <c:v>42726</c:v>
                </c:pt>
                <c:pt idx="297">
                  <c:v>42727</c:v>
                </c:pt>
                <c:pt idx="298">
                  <c:v>42728</c:v>
                </c:pt>
                <c:pt idx="299">
                  <c:v>42729</c:v>
                </c:pt>
                <c:pt idx="300">
                  <c:v>42730</c:v>
                </c:pt>
                <c:pt idx="301">
                  <c:v>42731</c:v>
                </c:pt>
                <c:pt idx="302">
                  <c:v>42732</c:v>
                </c:pt>
                <c:pt idx="303">
                  <c:v>42733</c:v>
                </c:pt>
                <c:pt idx="304">
                  <c:v>42734</c:v>
                </c:pt>
                <c:pt idx="305">
                  <c:v>42735</c:v>
                </c:pt>
                <c:pt idx="306">
                  <c:v>42736</c:v>
                </c:pt>
                <c:pt idx="307">
                  <c:v>42737</c:v>
                </c:pt>
                <c:pt idx="308">
                  <c:v>42738</c:v>
                </c:pt>
                <c:pt idx="309">
                  <c:v>42739</c:v>
                </c:pt>
                <c:pt idx="310">
                  <c:v>42740</c:v>
                </c:pt>
                <c:pt idx="311">
                  <c:v>42741</c:v>
                </c:pt>
                <c:pt idx="312">
                  <c:v>42742</c:v>
                </c:pt>
                <c:pt idx="313">
                  <c:v>42743</c:v>
                </c:pt>
                <c:pt idx="314">
                  <c:v>42744</c:v>
                </c:pt>
                <c:pt idx="315">
                  <c:v>42745</c:v>
                </c:pt>
                <c:pt idx="316">
                  <c:v>42746</c:v>
                </c:pt>
                <c:pt idx="317">
                  <c:v>42747</c:v>
                </c:pt>
                <c:pt idx="318">
                  <c:v>42748</c:v>
                </c:pt>
                <c:pt idx="319">
                  <c:v>42749</c:v>
                </c:pt>
                <c:pt idx="320">
                  <c:v>42750</c:v>
                </c:pt>
                <c:pt idx="321">
                  <c:v>42751</c:v>
                </c:pt>
                <c:pt idx="322">
                  <c:v>42752</c:v>
                </c:pt>
                <c:pt idx="323">
                  <c:v>42753</c:v>
                </c:pt>
                <c:pt idx="324">
                  <c:v>42754</c:v>
                </c:pt>
                <c:pt idx="325">
                  <c:v>42755</c:v>
                </c:pt>
                <c:pt idx="326">
                  <c:v>42756</c:v>
                </c:pt>
                <c:pt idx="327">
                  <c:v>42757</c:v>
                </c:pt>
                <c:pt idx="328">
                  <c:v>42758</c:v>
                </c:pt>
                <c:pt idx="329">
                  <c:v>42759</c:v>
                </c:pt>
                <c:pt idx="330">
                  <c:v>42760</c:v>
                </c:pt>
                <c:pt idx="331">
                  <c:v>42761</c:v>
                </c:pt>
                <c:pt idx="332">
                  <c:v>42762</c:v>
                </c:pt>
                <c:pt idx="333">
                  <c:v>42763</c:v>
                </c:pt>
                <c:pt idx="334">
                  <c:v>42764</c:v>
                </c:pt>
                <c:pt idx="335">
                  <c:v>42765</c:v>
                </c:pt>
                <c:pt idx="336">
                  <c:v>42766</c:v>
                </c:pt>
                <c:pt idx="337">
                  <c:v>42767</c:v>
                </c:pt>
                <c:pt idx="338">
                  <c:v>42768</c:v>
                </c:pt>
                <c:pt idx="339">
                  <c:v>42769</c:v>
                </c:pt>
                <c:pt idx="340">
                  <c:v>42770</c:v>
                </c:pt>
                <c:pt idx="341">
                  <c:v>42771</c:v>
                </c:pt>
              </c:numCache>
            </c:numRef>
          </c:cat>
          <c:val>
            <c:numRef>
              <c:f>Sheet1!$B$2:$B$343</c:f>
              <c:numCache>
                <c:formatCode>General</c:formatCode>
                <c:ptCount val="342"/>
                <c:pt idx="0">
                  <c:v>75</c:v>
                </c:pt>
                <c:pt idx="1">
                  <c:v>73</c:v>
                </c:pt>
                <c:pt idx="2">
                  <c:v>79</c:v>
                </c:pt>
                <c:pt idx="3">
                  <c:v>89</c:v>
                </c:pt>
                <c:pt idx="4">
                  <c:v>89</c:v>
                </c:pt>
                <c:pt idx="5">
                  <c:v>81</c:v>
                </c:pt>
                <c:pt idx="6">
                  <c:v>58</c:v>
                </c:pt>
                <c:pt idx="7">
                  <c:v>58</c:v>
                </c:pt>
                <c:pt idx="8">
                  <c:v>56</c:v>
                </c:pt>
                <c:pt idx="9">
                  <c:v>44</c:v>
                </c:pt>
                <c:pt idx="10">
                  <c:v>31</c:v>
                </c:pt>
                <c:pt idx="11">
                  <c:v>31</c:v>
                </c:pt>
                <c:pt idx="12">
                  <c:v>27</c:v>
                </c:pt>
                <c:pt idx="13">
                  <c:v>26</c:v>
                </c:pt>
                <c:pt idx="14">
                  <c:v>31</c:v>
                </c:pt>
                <c:pt idx="15">
                  <c:v>35</c:v>
                </c:pt>
                <c:pt idx="16">
                  <c:v>37</c:v>
                </c:pt>
                <c:pt idx="17">
                  <c:v>40</c:v>
                </c:pt>
                <c:pt idx="18">
                  <c:v>41</c:v>
                </c:pt>
                <c:pt idx="19">
                  <c:v>41</c:v>
                </c:pt>
                <c:pt idx="20">
                  <c:v>41</c:v>
                </c:pt>
                <c:pt idx="21">
                  <c:v>41</c:v>
                </c:pt>
                <c:pt idx="22">
                  <c:v>41</c:v>
                </c:pt>
                <c:pt idx="23">
                  <c:v>45</c:v>
                </c:pt>
                <c:pt idx="24">
                  <c:v>47</c:v>
                </c:pt>
                <c:pt idx="25">
                  <c:v>46</c:v>
                </c:pt>
                <c:pt idx="26">
                  <c:v>40</c:v>
                </c:pt>
                <c:pt idx="27">
                  <c:v>35</c:v>
                </c:pt>
                <c:pt idx="28">
                  <c:v>33</c:v>
                </c:pt>
                <c:pt idx="29">
                  <c:v>32</c:v>
                </c:pt>
                <c:pt idx="30">
                  <c:v>35</c:v>
                </c:pt>
                <c:pt idx="31">
                  <c:v>37</c:v>
                </c:pt>
                <c:pt idx="32">
                  <c:v>32</c:v>
                </c:pt>
                <c:pt idx="33">
                  <c:v>32</c:v>
                </c:pt>
                <c:pt idx="34">
                  <c:v>31</c:v>
                </c:pt>
                <c:pt idx="35">
                  <c:v>31</c:v>
                </c:pt>
                <c:pt idx="36">
                  <c:v>18</c:v>
                </c:pt>
                <c:pt idx="37">
                  <c:v>16</c:v>
                </c:pt>
                <c:pt idx="38">
                  <c:v>27</c:v>
                </c:pt>
                <c:pt idx="39">
                  <c:v>63</c:v>
                </c:pt>
                <c:pt idx="40">
                  <c:v>66</c:v>
                </c:pt>
                <c:pt idx="41">
                  <c:v>68</c:v>
                </c:pt>
                <c:pt idx="42">
                  <c:v>67</c:v>
                </c:pt>
                <c:pt idx="43">
                  <c:v>66</c:v>
                </c:pt>
                <c:pt idx="44">
                  <c:v>64</c:v>
                </c:pt>
                <c:pt idx="45">
                  <c:v>45</c:v>
                </c:pt>
                <c:pt idx="46">
                  <c:v>25</c:v>
                </c:pt>
                <c:pt idx="47">
                  <c:v>25</c:v>
                </c:pt>
                <c:pt idx="48">
                  <c:v>27</c:v>
                </c:pt>
                <c:pt idx="49">
                  <c:v>29</c:v>
                </c:pt>
                <c:pt idx="50">
                  <c:v>30</c:v>
                </c:pt>
                <c:pt idx="51">
                  <c:v>31</c:v>
                </c:pt>
                <c:pt idx="52">
                  <c:v>33</c:v>
                </c:pt>
                <c:pt idx="53">
                  <c:v>48</c:v>
                </c:pt>
                <c:pt idx="54">
                  <c:v>47</c:v>
                </c:pt>
                <c:pt idx="55">
                  <c:v>48</c:v>
                </c:pt>
                <c:pt idx="56">
                  <c:v>52</c:v>
                </c:pt>
                <c:pt idx="57">
                  <c:v>49</c:v>
                </c:pt>
                <c:pt idx="58">
                  <c:v>46</c:v>
                </c:pt>
                <c:pt idx="59">
                  <c:v>34</c:v>
                </c:pt>
                <c:pt idx="60">
                  <c:v>30</c:v>
                </c:pt>
                <c:pt idx="61">
                  <c:v>31</c:v>
                </c:pt>
                <c:pt idx="62">
                  <c:v>27</c:v>
                </c:pt>
                <c:pt idx="63">
                  <c:v>26</c:v>
                </c:pt>
                <c:pt idx="64">
                  <c:v>26</c:v>
                </c:pt>
                <c:pt idx="65">
                  <c:v>26</c:v>
                </c:pt>
                <c:pt idx="66">
                  <c:v>44</c:v>
                </c:pt>
                <c:pt idx="67">
                  <c:v>55</c:v>
                </c:pt>
                <c:pt idx="68">
                  <c:v>60</c:v>
                </c:pt>
                <c:pt idx="69">
                  <c:v>62</c:v>
                </c:pt>
                <c:pt idx="70">
                  <c:v>70</c:v>
                </c:pt>
                <c:pt idx="71">
                  <c:v>96</c:v>
                </c:pt>
                <c:pt idx="72">
                  <c:v>85</c:v>
                </c:pt>
                <c:pt idx="73">
                  <c:v>81</c:v>
                </c:pt>
                <c:pt idx="74">
                  <c:v>83</c:v>
                </c:pt>
                <c:pt idx="75">
                  <c:v>85</c:v>
                </c:pt>
                <c:pt idx="76">
                  <c:v>74</c:v>
                </c:pt>
                <c:pt idx="77">
                  <c:v>65</c:v>
                </c:pt>
                <c:pt idx="78">
                  <c:v>48</c:v>
                </c:pt>
                <c:pt idx="79">
                  <c:v>40</c:v>
                </c:pt>
                <c:pt idx="80">
                  <c:v>45</c:v>
                </c:pt>
                <c:pt idx="81">
                  <c:v>65</c:v>
                </c:pt>
                <c:pt idx="82">
                  <c:v>78</c:v>
                </c:pt>
                <c:pt idx="83">
                  <c:v>80</c:v>
                </c:pt>
                <c:pt idx="84">
                  <c:v>83</c:v>
                </c:pt>
                <c:pt idx="85">
                  <c:v>83</c:v>
                </c:pt>
                <c:pt idx="86">
                  <c:v>86</c:v>
                </c:pt>
                <c:pt idx="87">
                  <c:v>63</c:v>
                </c:pt>
                <c:pt idx="88">
                  <c:v>49</c:v>
                </c:pt>
                <c:pt idx="89">
                  <c:v>42</c:v>
                </c:pt>
                <c:pt idx="90">
                  <c:v>38</c:v>
                </c:pt>
                <c:pt idx="91">
                  <c:v>34</c:v>
                </c:pt>
                <c:pt idx="92">
                  <c:v>34</c:v>
                </c:pt>
                <c:pt idx="93">
                  <c:v>31</c:v>
                </c:pt>
                <c:pt idx="94">
                  <c:v>29</c:v>
                </c:pt>
                <c:pt idx="95">
                  <c:v>86</c:v>
                </c:pt>
                <c:pt idx="96">
                  <c:v>105</c:v>
                </c:pt>
                <c:pt idx="97">
                  <c:v>110</c:v>
                </c:pt>
                <c:pt idx="98">
                  <c:v>110</c:v>
                </c:pt>
                <c:pt idx="99">
                  <c:v>121</c:v>
                </c:pt>
                <c:pt idx="100">
                  <c:v>124</c:v>
                </c:pt>
                <c:pt idx="101">
                  <c:v>96</c:v>
                </c:pt>
                <c:pt idx="102">
                  <c:v>95</c:v>
                </c:pt>
                <c:pt idx="103">
                  <c:v>123</c:v>
                </c:pt>
                <c:pt idx="104">
                  <c:v>118</c:v>
                </c:pt>
                <c:pt idx="105">
                  <c:v>119</c:v>
                </c:pt>
                <c:pt idx="106">
                  <c:v>116</c:v>
                </c:pt>
                <c:pt idx="107">
                  <c:v>113</c:v>
                </c:pt>
                <c:pt idx="108">
                  <c:v>94</c:v>
                </c:pt>
                <c:pt idx="109">
                  <c:v>57</c:v>
                </c:pt>
                <c:pt idx="110">
                  <c:v>42</c:v>
                </c:pt>
                <c:pt idx="111">
                  <c:v>41</c:v>
                </c:pt>
                <c:pt idx="112">
                  <c:v>41</c:v>
                </c:pt>
                <c:pt idx="113">
                  <c:v>40</c:v>
                </c:pt>
                <c:pt idx="114">
                  <c:v>39</c:v>
                </c:pt>
                <c:pt idx="115">
                  <c:v>36</c:v>
                </c:pt>
                <c:pt idx="116">
                  <c:v>37</c:v>
                </c:pt>
                <c:pt idx="117">
                  <c:v>35</c:v>
                </c:pt>
                <c:pt idx="118">
                  <c:v>32</c:v>
                </c:pt>
                <c:pt idx="119">
                  <c:v>31</c:v>
                </c:pt>
                <c:pt idx="120">
                  <c:v>26</c:v>
                </c:pt>
                <c:pt idx="121">
                  <c:v>25</c:v>
                </c:pt>
                <c:pt idx="122">
                  <c:v>28</c:v>
                </c:pt>
                <c:pt idx="123">
                  <c:v>35</c:v>
                </c:pt>
                <c:pt idx="124">
                  <c:v>39</c:v>
                </c:pt>
                <c:pt idx="125">
                  <c:v>43</c:v>
                </c:pt>
                <c:pt idx="126">
                  <c:v>44</c:v>
                </c:pt>
                <c:pt idx="127">
                  <c:v>44</c:v>
                </c:pt>
                <c:pt idx="128">
                  <c:v>44</c:v>
                </c:pt>
                <c:pt idx="129">
                  <c:v>33</c:v>
                </c:pt>
                <c:pt idx="130">
                  <c:v>29</c:v>
                </c:pt>
                <c:pt idx="131">
                  <c:v>26</c:v>
                </c:pt>
                <c:pt idx="132">
                  <c:v>23</c:v>
                </c:pt>
                <c:pt idx="133">
                  <c:v>25</c:v>
                </c:pt>
                <c:pt idx="134">
                  <c:v>27</c:v>
                </c:pt>
                <c:pt idx="135">
                  <c:v>36</c:v>
                </c:pt>
                <c:pt idx="136">
                  <c:v>38</c:v>
                </c:pt>
                <c:pt idx="137">
                  <c:v>35</c:v>
                </c:pt>
                <c:pt idx="138">
                  <c:v>34</c:v>
                </c:pt>
                <c:pt idx="139">
                  <c:v>31</c:v>
                </c:pt>
                <c:pt idx="140">
                  <c:v>34</c:v>
                </c:pt>
                <c:pt idx="141">
                  <c:v>29</c:v>
                </c:pt>
                <c:pt idx="142">
                  <c:v>27</c:v>
                </c:pt>
                <c:pt idx="143">
                  <c:v>34</c:v>
                </c:pt>
                <c:pt idx="144">
                  <c:v>41</c:v>
                </c:pt>
                <c:pt idx="145">
                  <c:v>44</c:v>
                </c:pt>
                <c:pt idx="146">
                  <c:v>48</c:v>
                </c:pt>
                <c:pt idx="147">
                  <c:v>47</c:v>
                </c:pt>
                <c:pt idx="148">
                  <c:v>52</c:v>
                </c:pt>
                <c:pt idx="149">
                  <c:v>64</c:v>
                </c:pt>
                <c:pt idx="150">
                  <c:v>74</c:v>
                </c:pt>
                <c:pt idx="151">
                  <c:v>74</c:v>
                </c:pt>
                <c:pt idx="152">
                  <c:v>73</c:v>
                </c:pt>
                <c:pt idx="153">
                  <c:v>71</c:v>
                </c:pt>
                <c:pt idx="154">
                  <c:v>68</c:v>
                </c:pt>
                <c:pt idx="155">
                  <c:v>65</c:v>
                </c:pt>
                <c:pt idx="156">
                  <c:v>47</c:v>
                </c:pt>
                <c:pt idx="157">
                  <c:v>42</c:v>
                </c:pt>
                <c:pt idx="158">
                  <c:v>36</c:v>
                </c:pt>
                <c:pt idx="159">
                  <c:v>34</c:v>
                </c:pt>
                <c:pt idx="160">
                  <c:v>33</c:v>
                </c:pt>
                <c:pt idx="161">
                  <c:v>32</c:v>
                </c:pt>
                <c:pt idx="162">
                  <c:v>21</c:v>
                </c:pt>
                <c:pt idx="163">
                  <c:v>23</c:v>
                </c:pt>
                <c:pt idx="164">
                  <c:v>31</c:v>
                </c:pt>
                <c:pt idx="165">
                  <c:v>46</c:v>
                </c:pt>
                <c:pt idx="166">
                  <c:v>55</c:v>
                </c:pt>
                <c:pt idx="167">
                  <c:v>58</c:v>
                </c:pt>
                <c:pt idx="168">
                  <c:v>60</c:v>
                </c:pt>
                <c:pt idx="169">
                  <c:v>55</c:v>
                </c:pt>
                <c:pt idx="170">
                  <c:v>50</c:v>
                </c:pt>
                <c:pt idx="171">
                  <c:v>32</c:v>
                </c:pt>
                <c:pt idx="172">
                  <c:v>35</c:v>
                </c:pt>
                <c:pt idx="173">
                  <c:v>32</c:v>
                </c:pt>
                <c:pt idx="174">
                  <c:v>28</c:v>
                </c:pt>
                <c:pt idx="175">
                  <c:v>31</c:v>
                </c:pt>
                <c:pt idx="176">
                  <c:v>34</c:v>
                </c:pt>
                <c:pt idx="177">
                  <c:v>38</c:v>
                </c:pt>
                <c:pt idx="178">
                  <c:v>32</c:v>
                </c:pt>
                <c:pt idx="179">
                  <c:v>34</c:v>
                </c:pt>
                <c:pt idx="180">
                  <c:v>35</c:v>
                </c:pt>
                <c:pt idx="181">
                  <c:v>37</c:v>
                </c:pt>
                <c:pt idx="182">
                  <c:v>51</c:v>
                </c:pt>
                <c:pt idx="183">
                  <c:v>80</c:v>
                </c:pt>
                <c:pt idx="184">
                  <c:v>84</c:v>
                </c:pt>
                <c:pt idx="185">
                  <c:v>89</c:v>
                </c:pt>
                <c:pt idx="186">
                  <c:v>90</c:v>
                </c:pt>
                <c:pt idx="187">
                  <c:v>90</c:v>
                </c:pt>
                <c:pt idx="188">
                  <c:v>86</c:v>
                </c:pt>
                <c:pt idx="189">
                  <c:v>49</c:v>
                </c:pt>
                <c:pt idx="190">
                  <c:v>47</c:v>
                </c:pt>
                <c:pt idx="191">
                  <c:v>83</c:v>
                </c:pt>
                <c:pt idx="192">
                  <c:v>126</c:v>
                </c:pt>
                <c:pt idx="193">
                  <c:v>158</c:v>
                </c:pt>
                <c:pt idx="194">
                  <c:v>160</c:v>
                </c:pt>
                <c:pt idx="195">
                  <c:v>159</c:v>
                </c:pt>
                <c:pt idx="196">
                  <c:v>158</c:v>
                </c:pt>
                <c:pt idx="197">
                  <c:v>143</c:v>
                </c:pt>
                <c:pt idx="198">
                  <c:v>113</c:v>
                </c:pt>
                <c:pt idx="199">
                  <c:v>85</c:v>
                </c:pt>
                <c:pt idx="200">
                  <c:v>72</c:v>
                </c:pt>
                <c:pt idx="201">
                  <c:v>70</c:v>
                </c:pt>
                <c:pt idx="202">
                  <c:v>67</c:v>
                </c:pt>
                <c:pt idx="203">
                  <c:v>57</c:v>
                </c:pt>
                <c:pt idx="204">
                  <c:v>37</c:v>
                </c:pt>
                <c:pt idx="205">
                  <c:v>34</c:v>
                </c:pt>
                <c:pt idx="206">
                  <c:v>27</c:v>
                </c:pt>
                <c:pt idx="207">
                  <c:v>28</c:v>
                </c:pt>
                <c:pt idx="208">
                  <c:v>33</c:v>
                </c:pt>
                <c:pt idx="209">
                  <c:v>39</c:v>
                </c:pt>
                <c:pt idx="210">
                  <c:v>41</c:v>
                </c:pt>
                <c:pt idx="211">
                  <c:v>38</c:v>
                </c:pt>
                <c:pt idx="212">
                  <c:v>37</c:v>
                </c:pt>
                <c:pt idx="213">
                  <c:v>38</c:v>
                </c:pt>
                <c:pt idx="214">
                  <c:v>37</c:v>
                </c:pt>
                <c:pt idx="215">
                  <c:v>30</c:v>
                </c:pt>
                <c:pt idx="216">
                  <c:v>30</c:v>
                </c:pt>
                <c:pt idx="217">
                  <c:v>29</c:v>
                </c:pt>
                <c:pt idx="218">
                  <c:v>29</c:v>
                </c:pt>
                <c:pt idx="219">
                  <c:v>29</c:v>
                </c:pt>
                <c:pt idx="220">
                  <c:v>26</c:v>
                </c:pt>
                <c:pt idx="221">
                  <c:v>17</c:v>
                </c:pt>
                <c:pt idx="222">
                  <c:v>12</c:v>
                </c:pt>
                <c:pt idx="223">
                  <c:v>10</c:v>
                </c:pt>
                <c:pt idx="224">
                  <c:v>7</c:v>
                </c:pt>
                <c:pt idx="225">
                  <c:v>6</c:v>
                </c:pt>
                <c:pt idx="226">
                  <c:v>7</c:v>
                </c:pt>
                <c:pt idx="227">
                  <c:v>7</c:v>
                </c:pt>
                <c:pt idx="228">
                  <c:v>9</c:v>
                </c:pt>
                <c:pt idx="229">
                  <c:v>9</c:v>
                </c:pt>
                <c:pt idx="230">
                  <c:v>10</c:v>
                </c:pt>
                <c:pt idx="231">
                  <c:v>13</c:v>
                </c:pt>
                <c:pt idx="232">
                  <c:v>18</c:v>
                </c:pt>
                <c:pt idx="233">
                  <c:v>24</c:v>
                </c:pt>
                <c:pt idx="234">
                  <c:v>25</c:v>
                </c:pt>
                <c:pt idx="235">
                  <c:v>27</c:v>
                </c:pt>
                <c:pt idx="236">
                  <c:v>29</c:v>
                </c:pt>
                <c:pt idx="237">
                  <c:v>31</c:v>
                </c:pt>
                <c:pt idx="238">
                  <c:v>34</c:v>
                </c:pt>
                <c:pt idx="239">
                  <c:v>33</c:v>
                </c:pt>
                <c:pt idx="240">
                  <c:v>34</c:v>
                </c:pt>
                <c:pt idx="241">
                  <c:v>30</c:v>
                </c:pt>
                <c:pt idx="242">
                  <c:v>27</c:v>
                </c:pt>
                <c:pt idx="243">
                  <c:v>25</c:v>
                </c:pt>
                <c:pt idx="244">
                  <c:v>26</c:v>
                </c:pt>
                <c:pt idx="245">
                  <c:v>26</c:v>
                </c:pt>
                <c:pt idx="246">
                  <c:v>28</c:v>
                </c:pt>
                <c:pt idx="247">
                  <c:v>38</c:v>
                </c:pt>
                <c:pt idx="248">
                  <c:v>74</c:v>
                </c:pt>
                <c:pt idx="249">
                  <c:v>99</c:v>
                </c:pt>
                <c:pt idx="250">
                  <c:v>101</c:v>
                </c:pt>
                <c:pt idx="251">
                  <c:v>103</c:v>
                </c:pt>
                <c:pt idx="252">
                  <c:v>106</c:v>
                </c:pt>
                <c:pt idx="253">
                  <c:v>104</c:v>
                </c:pt>
                <c:pt idx="254">
                  <c:v>95</c:v>
                </c:pt>
                <c:pt idx="255">
                  <c:v>55</c:v>
                </c:pt>
                <c:pt idx="256">
                  <c:v>77</c:v>
                </c:pt>
                <c:pt idx="257">
                  <c:v>89</c:v>
                </c:pt>
                <c:pt idx="258">
                  <c:v>85</c:v>
                </c:pt>
                <c:pt idx="259">
                  <c:v>84</c:v>
                </c:pt>
                <c:pt idx="260">
                  <c:v>81</c:v>
                </c:pt>
                <c:pt idx="261">
                  <c:v>80</c:v>
                </c:pt>
                <c:pt idx="262">
                  <c:v>75</c:v>
                </c:pt>
                <c:pt idx="263">
                  <c:v>53</c:v>
                </c:pt>
                <c:pt idx="264">
                  <c:v>47</c:v>
                </c:pt>
                <c:pt idx="265">
                  <c:v>45</c:v>
                </c:pt>
                <c:pt idx="266">
                  <c:v>46</c:v>
                </c:pt>
                <c:pt idx="267">
                  <c:v>37</c:v>
                </c:pt>
                <c:pt idx="268">
                  <c:v>38</c:v>
                </c:pt>
                <c:pt idx="269">
                  <c:v>40</c:v>
                </c:pt>
                <c:pt idx="270">
                  <c:v>40</c:v>
                </c:pt>
                <c:pt idx="271">
                  <c:v>41</c:v>
                </c:pt>
                <c:pt idx="272">
                  <c:v>41</c:v>
                </c:pt>
                <c:pt idx="273">
                  <c:v>43</c:v>
                </c:pt>
                <c:pt idx="274">
                  <c:v>72</c:v>
                </c:pt>
                <c:pt idx="275">
                  <c:v>80</c:v>
                </c:pt>
                <c:pt idx="276">
                  <c:v>84</c:v>
                </c:pt>
                <c:pt idx="277">
                  <c:v>87</c:v>
                </c:pt>
                <c:pt idx="278">
                  <c:v>88</c:v>
                </c:pt>
                <c:pt idx="279">
                  <c:v>87</c:v>
                </c:pt>
                <c:pt idx="280">
                  <c:v>73</c:v>
                </c:pt>
                <c:pt idx="281">
                  <c:v>59</c:v>
                </c:pt>
                <c:pt idx="282">
                  <c:v>45</c:v>
                </c:pt>
                <c:pt idx="283">
                  <c:v>46</c:v>
                </c:pt>
                <c:pt idx="284">
                  <c:v>39</c:v>
                </c:pt>
                <c:pt idx="285">
                  <c:v>42</c:v>
                </c:pt>
                <c:pt idx="286">
                  <c:v>43</c:v>
                </c:pt>
                <c:pt idx="287">
                  <c:v>41</c:v>
                </c:pt>
                <c:pt idx="288">
                  <c:v>45</c:v>
                </c:pt>
                <c:pt idx="289">
                  <c:v>77</c:v>
                </c:pt>
                <c:pt idx="290">
                  <c:v>93</c:v>
                </c:pt>
                <c:pt idx="291">
                  <c:v>106</c:v>
                </c:pt>
                <c:pt idx="292">
                  <c:v>116</c:v>
                </c:pt>
                <c:pt idx="293">
                  <c:v>119</c:v>
                </c:pt>
                <c:pt idx="294">
                  <c:v>120</c:v>
                </c:pt>
                <c:pt idx="295">
                  <c:v>113</c:v>
                </c:pt>
                <c:pt idx="296">
                  <c:v>72</c:v>
                </c:pt>
                <c:pt idx="297">
                  <c:v>46</c:v>
                </c:pt>
                <c:pt idx="298">
                  <c:v>50</c:v>
                </c:pt>
                <c:pt idx="299">
                  <c:v>50</c:v>
                </c:pt>
                <c:pt idx="300">
                  <c:v>44</c:v>
                </c:pt>
                <c:pt idx="301">
                  <c:v>41</c:v>
                </c:pt>
                <c:pt idx="302">
                  <c:v>41</c:v>
                </c:pt>
                <c:pt idx="303">
                  <c:v>39</c:v>
                </c:pt>
                <c:pt idx="304">
                  <c:v>34</c:v>
                </c:pt>
                <c:pt idx="305">
                  <c:v>16</c:v>
                </c:pt>
                <c:pt idx="306">
                  <c:v>17</c:v>
                </c:pt>
                <c:pt idx="307">
                  <c:v>15</c:v>
                </c:pt>
                <c:pt idx="308">
                  <c:v>15</c:v>
                </c:pt>
                <c:pt idx="309">
                  <c:v>16</c:v>
                </c:pt>
                <c:pt idx="310">
                  <c:v>18</c:v>
                </c:pt>
                <c:pt idx="311">
                  <c:v>19</c:v>
                </c:pt>
                <c:pt idx="312">
                  <c:v>27</c:v>
                </c:pt>
                <c:pt idx="313">
                  <c:v>32</c:v>
                </c:pt>
                <c:pt idx="314">
                  <c:v>36</c:v>
                </c:pt>
                <c:pt idx="315">
                  <c:v>46</c:v>
                </c:pt>
                <c:pt idx="316">
                  <c:v>53</c:v>
                </c:pt>
                <c:pt idx="317">
                  <c:v>58</c:v>
                </c:pt>
                <c:pt idx="318">
                  <c:v>60</c:v>
                </c:pt>
                <c:pt idx="319">
                  <c:v>56</c:v>
                </c:pt>
                <c:pt idx="320">
                  <c:v>51</c:v>
                </c:pt>
                <c:pt idx="321">
                  <c:v>46</c:v>
                </c:pt>
                <c:pt idx="322">
                  <c:v>38</c:v>
                </c:pt>
                <c:pt idx="323">
                  <c:v>35</c:v>
                </c:pt>
                <c:pt idx="324">
                  <c:v>32</c:v>
                </c:pt>
                <c:pt idx="325">
                  <c:v>32</c:v>
                </c:pt>
                <c:pt idx="326">
                  <c:v>38</c:v>
                </c:pt>
                <c:pt idx="327">
                  <c:v>40</c:v>
                </c:pt>
                <c:pt idx="328">
                  <c:v>41</c:v>
                </c:pt>
                <c:pt idx="329">
                  <c:v>41</c:v>
                </c:pt>
                <c:pt idx="330">
                  <c:v>44</c:v>
                </c:pt>
                <c:pt idx="331">
                  <c:v>101</c:v>
                </c:pt>
                <c:pt idx="332">
                  <c:v>139</c:v>
                </c:pt>
                <c:pt idx="333">
                  <c:v>140</c:v>
                </c:pt>
                <c:pt idx="334">
                  <c:v>140</c:v>
                </c:pt>
                <c:pt idx="335">
                  <c:v>141</c:v>
                </c:pt>
                <c:pt idx="336">
                  <c:v>145</c:v>
                </c:pt>
                <c:pt idx="337">
                  <c:v>133</c:v>
                </c:pt>
                <c:pt idx="338">
                  <c:v>73</c:v>
                </c:pt>
                <c:pt idx="339">
                  <c:v>75</c:v>
                </c:pt>
                <c:pt idx="340">
                  <c:v>85</c:v>
                </c:pt>
                <c:pt idx="341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5-49F5-B420-A72C62F2B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044656"/>
        <c:axId val="276514656"/>
      </c:lineChart>
      <c:dateAx>
        <c:axId val="25004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4656"/>
        <c:crosses val="autoZero"/>
        <c:auto val="1"/>
        <c:lblOffset val="100"/>
        <c:baseTimeUnit val="days"/>
      </c:dateAx>
      <c:valAx>
        <c:axId val="27651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4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Sheet1!$A$2:$A$343</c:f>
              <c:numCache>
                <c:formatCode>m/d/yyyy</c:formatCode>
                <c:ptCount val="342"/>
                <c:pt idx="0">
                  <c:v>42430</c:v>
                </c:pt>
                <c:pt idx="1">
                  <c:v>42431</c:v>
                </c:pt>
                <c:pt idx="2">
                  <c:v>42432</c:v>
                </c:pt>
                <c:pt idx="3">
                  <c:v>42433</c:v>
                </c:pt>
                <c:pt idx="4">
                  <c:v>42434</c:v>
                </c:pt>
                <c:pt idx="5">
                  <c:v>42435</c:v>
                </c:pt>
                <c:pt idx="6">
                  <c:v>42436</c:v>
                </c:pt>
                <c:pt idx="7">
                  <c:v>42437</c:v>
                </c:pt>
                <c:pt idx="8">
                  <c:v>42438</c:v>
                </c:pt>
                <c:pt idx="9">
                  <c:v>42439</c:v>
                </c:pt>
                <c:pt idx="10">
                  <c:v>42440</c:v>
                </c:pt>
                <c:pt idx="11">
                  <c:v>42441</c:v>
                </c:pt>
                <c:pt idx="12">
                  <c:v>42442</c:v>
                </c:pt>
                <c:pt idx="13">
                  <c:v>42443</c:v>
                </c:pt>
                <c:pt idx="14">
                  <c:v>42444</c:v>
                </c:pt>
                <c:pt idx="15">
                  <c:v>42445</c:v>
                </c:pt>
                <c:pt idx="16">
                  <c:v>42446</c:v>
                </c:pt>
                <c:pt idx="17">
                  <c:v>42447</c:v>
                </c:pt>
                <c:pt idx="18">
                  <c:v>42448</c:v>
                </c:pt>
                <c:pt idx="19">
                  <c:v>42449</c:v>
                </c:pt>
                <c:pt idx="20">
                  <c:v>42450</c:v>
                </c:pt>
                <c:pt idx="21">
                  <c:v>42451</c:v>
                </c:pt>
                <c:pt idx="22">
                  <c:v>42452</c:v>
                </c:pt>
                <c:pt idx="23">
                  <c:v>42453</c:v>
                </c:pt>
                <c:pt idx="24">
                  <c:v>42454</c:v>
                </c:pt>
                <c:pt idx="25">
                  <c:v>42455</c:v>
                </c:pt>
                <c:pt idx="26">
                  <c:v>42456</c:v>
                </c:pt>
                <c:pt idx="27">
                  <c:v>42457</c:v>
                </c:pt>
                <c:pt idx="28">
                  <c:v>42458</c:v>
                </c:pt>
                <c:pt idx="29">
                  <c:v>42459</c:v>
                </c:pt>
                <c:pt idx="30">
                  <c:v>42460</c:v>
                </c:pt>
                <c:pt idx="31">
                  <c:v>42461</c:v>
                </c:pt>
                <c:pt idx="32">
                  <c:v>42462</c:v>
                </c:pt>
                <c:pt idx="33">
                  <c:v>42463</c:v>
                </c:pt>
                <c:pt idx="34">
                  <c:v>42464</c:v>
                </c:pt>
                <c:pt idx="35">
                  <c:v>42465</c:v>
                </c:pt>
                <c:pt idx="36">
                  <c:v>42466</c:v>
                </c:pt>
                <c:pt idx="37">
                  <c:v>42467</c:v>
                </c:pt>
                <c:pt idx="38">
                  <c:v>42468</c:v>
                </c:pt>
                <c:pt idx="39">
                  <c:v>42469</c:v>
                </c:pt>
                <c:pt idx="40">
                  <c:v>42470</c:v>
                </c:pt>
                <c:pt idx="41">
                  <c:v>42471</c:v>
                </c:pt>
                <c:pt idx="42">
                  <c:v>42472</c:v>
                </c:pt>
                <c:pt idx="43">
                  <c:v>42473</c:v>
                </c:pt>
                <c:pt idx="44">
                  <c:v>42474</c:v>
                </c:pt>
                <c:pt idx="45">
                  <c:v>42475</c:v>
                </c:pt>
                <c:pt idx="46">
                  <c:v>42476</c:v>
                </c:pt>
                <c:pt idx="47">
                  <c:v>42477</c:v>
                </c:pt>
                <c:pt idx="48">
                  <c:v>42478</c:v>
                </c:pt>
                <c:pt idx="49">
                  <c:v>42479</c:v>
                </c:pt>
                <c:pt idx="50">
                  <c:v>42480</c:v>
                </c:pt>
                <c:pt idx="51">
                  <c:v>42481</c:v>
                </c:pt>
                <c:pt idx="52">
                  <c:v>42482</c:v>
                </c:pt>
                <c:pt idx="53">
                  <c:v>42483</c:v>
                </c:pt>
                <c:pt idx="54">
                  <c:v>42484</c:v>
                </c:pt>
                <c:pt idx="55">
                  <c:v>42485</c:v>
                </c:pt>
                <c:pt idx="56">
                  <c:v>42486</c:v>
                </c:pt>
                <c:pt idx="57">
                  <c:v>42487</c:v>
                </c:pt>
                <c:pt idx="58">
                  <c:v>42488</c:v>
                </c:pt>
                <c:pt idx="59">
                  <c:v>42489</c:v>
                </c:pt>
                <c:pt idx="60">
                  <c:v>42490</c:v>
                </c:pt>
                <c:pt idx="61">
                  <c:v>42491</c:v>
                </c:pt>
                <c:pt idx="62">
                  <c:v>42492</c:v>
                </c:pt>
                <c:pt idx="63">
                  <c:v>42493</c:v>
                </c:pt>
                <c:pt idx="64">
                  <c:v>42494</c:v>
                </c:pt>
                <c:pt idx="65">
                  <c:v>42495</c:v>
                </c:pt>
                <c:pt idx="66">
                  <c:v>42496</c:v>
                </c:pt>
                <c:pt idx="67">
                  <c:v>42497</c:v>
                </c:pt>
                <c:pt idx="68">
                  <c:v>42498</c:v>
                </c:pt>
                <c:pt idx="69">
                  <c:v>42499</c:v>
                </c:pt>
                <c:pt idx="70">
                  <c:v>42500</c:v>
                </c:pt>
                <c:pt idx="71">
                  <c:v>42501</c:v>
                </c:pt>
                <c:pt idx="72">
                  <c:v>42502</c:v>
                </c:pt>
                <c:pt idx="73">
                  <c:v>42503</c:v>
                </c:pt>
                <c:pt idx="74">
                  <c:v>42504</c:v>
                </c:pt>
                <c:pt idx="75">
                  <c:v>42505</c:v>
                </c:pt>
                <c:pt idx="76">
                  <c:v>42506</c:v>
                </c:pt>
                <c:pt idx="77">
                  <c:v>42507</c:v>
                </c:pt>
                <c:pt idx="78">
                  <c:v>42508</c:v>
                </c:pt>
                <c:pt idx="79">
                  <c:v>42509</c:v>
                </c:pt>
                <c:pt idx="80">
                  <c:v>42510</c:v>
                </c:pt>
                <c:pt idx="81">
                  <c:v>42511</c:v>
                </c:pt>
                <c:pt idx="82">
                  <c:v>42512</c:v>
                </c:pt>
                <c:pt idx="83">
                  <c:v>42513</c:v>
                </c:pt>
                <c:pt idx="84">
                  <c:v>42514</c:v>
                </c:pt>
                <c:pt idx="85">
                  <c:v>42515</c:v>
                </c:pt>
                <c:pt idx="86">
                  <c:v>42516</c:v>
                </c:pt>
                <c:pt idx="87">
                  <c:v>42517</c:v>
                </c:pt>
                <c:pt idx="88">
                  <c:v>42518</c:v>
                </c:pt>
                <c:pt idx="89">
                  <c:v>42519</c:v>
                </c:pt>
                <c:pt idx="90">
                  <c:v>42520</c:v>
                </c:pt>
                <c:pt idx="91">
                  <c:v>42521</c:v>
                </c:pt>
                <c:pt idx="92">
                  <c:v>42522</c:v>
                </c:pt>
                <c:pt idx="93">
                  <c:v>42523</c:v>
                </c:pt>
                <c:pt idx="94">
                  <c:v>42524</c:v>
                </c:pt>
                <c:pt idx="95">
                  <c:v>42525</c:v>
                </c:pt>
                <c:pt idx="96">
                  <c:v>42526</c:v>
                </c:pt>
                <c:pt idx="97">
                  <c:v>42527</c:v>
                </c:pt>
                <c:pt idx="98">
                  <c:v>42528</c:v>
                </c:pt>
                <c:pt idx="99">
                  <c:v>42529</c:v>
                </c:pt>
                <c:pt idx="100">
                  <c:v>42530</c:v>
                </c:pt>
                <c:pt idx="101">
                  <c:v>42531</c:v>
                </c:pt>
                <c:pt idx="102">
                  <c:v>42532</c:v>
                </c:pt>
                <c:pt idx="103">
                  <c:v>42533</c:v>
                </c:pt>
                <c:pt idx="104">
                  <c:v>42534</c:v>
                </c:pt>
                <c:pt idx="105">
                  <c:v>42535</c:v>
                </c:pt>
                <c:pt idx="106">
                  <c:v>42536</c:v>
                </c:pt>
                <c:pt idx="107">
                  <c:v>42537</c:v>
                </c:pt>
                <c:pt idx="108">
                  <c:v>42538</c:v>
                </c:pt>
                <c:pt idx="109">
                  <c:v>42539</c:v>
                </c:pt>
                <c:pt idx="110">
                  <c:v>42540</c:v>
                </c:pt>
                <c:pt idx="111">
                  <c:v>42541</c:v>
                </c:pt>
                <c:pt idx="112">
                  <c:v>42542</c:v>
                </c:pt>
                <c:pt idx="113">
                  <c:v>42543</c:v>
                </c:pt>
                <c:pt idx="114">
                  <c:v>42544</c:v>
                </c:pt>
                <c:pt idx="115">
                  <c:v>42545</c:v>
                </c:pt>
                <c:pt idx="116">
                  <c:v>42546</c:v>
                </c:pt>
                <c:pt idx="117">
                  <c:v>42547</c:v>
                </c:pt>
                <c:pt idx="118">
                  <c:v>42548</c:v>
                </c:pt>
                <c:pt idx="119">
                  <c:v>42549</c:v>
                </c:pt>
                <c:pt idx="120">
                  <c:v>42550</c:v>
                </c:pt>
                <c:pt idx="121">
                  <c:v>42551</c:v>
                </c:pt>
                <c:pt idx="122">
                  <c:v>42552</c:v>
                </c:pt>
                <c:pt idx="123">
                  <c:v>42553</c:v>
                </c:pt>
                <c:pt idx="124">
                  <c:v>42554</c:v>
                </c:pt>
                <c:pt idx="125">
                  <c:v>42555</c:v>
                </c:pt>
                <c:pt idx="126">
                  <c:v>42556</c:v>
                </c:pt>
                <c:pt idx="127">
                  <c:v>42557</c:v>
                </c:pt>
                <c:pt idx="128">
                  <c:v>42558</c:v>
                </c:pt>
                <c:pt idx="129">
                  <c:v>42559</c:v>
                </c:pt>
                <c:pt idx="130">
                  <c:v>42560</c:v>
                </c:pt>
                <c:pt idx="131">
                  <c:v>42561</c:v>
                </c:pt>
                <c:pt idx="132">
                  <c:v>42562</c:v>
                </c:pt>
                <c:pt idx="133">
                  <c:v>42563</c:v>
                </c:pt>
                <c:pt idx="134">
                  <c:v>42564</c:v>
                </c:pt>
                <c:pt idx="135">
                  <c:v>42565</c:v>
                </c:pt>
                <c:pt idx="136">
                  <c:v>42566</c:v>
                </c:pt>
                <c:pt idx="137">
                  <c:v>42567</c:v>
                </c:pt>
                <c:pt idx="138">
                  <c:v>42568</c:v>
                </c:pt>
                <c:pt idx="139">
                  <c:v>42569</c:v>
                </c:pt>
                <c:pt idx="140">
                  <c:v>42570</c:v>
                </c:pt>
                <c:pt idx="141">
                  <c:v>42571</c:v>
                </c:pt>
                <c:pt idx="142">
                  <c:v>42572</c:v>
                </c:pt>
                <c:pt idx="143">
                  <c:v>42573</c:v>
                </c:pt>
                <c:pt idx="144">
                  <c:v>42574</c:v>
                </c:pt>
                <c:pt idx="145">
                  <c:v>42575</c:v>
                </c:pt>
                <c:pt idx="146">
                  <c:v>42576</c:v>
                </c:pt>
                <c:pt idx="147">
                  <c:v>42577</c:v>
                </c:pt>
                <c:pt idx="148">
                  <c:v>42578</c:v>
                </c:pt>
                <c:pt idx="149">
                  <c:v>42579</c:v>
                </c:pt>
                <c:pt idx="150">
                  <c:v>42580</c:v>
                </c:pt>
                <c:pt idx="151">
                  <c:v>42581</c:v>
                </c:pt>
                <c:pt idx="152">
                  <c:v>42582</c:v>
                </c:pt>
                <c:pt idx="153">
                  <c:v>42583</c:v>
                </c:pt>
                <c:pt idx="154">
                  <c:v>42584</c:v>
                </c:pt>
                <c:pt idx="155">
                  <c:v>42585</c:v>
                </c:pt>
                <c:pt idx="156">
                  <c:v>42586</c:v>
                </c:pt>
                <c:pt idx="157">
                  <c:v>42587</c:v>
                </c:pt>
                <c:pt idx="158">
                  <c:v>42588</c:v>
                </c:pt>
                <c:pt idx="159">
                  <c:v>42589</c:v>
                </c:pt>
                <c:pt idx="160">
                  <c:v>42590</c:v>
                </c:pt>
                <c:pt idx="161">
                  <c:v>42591</c:v>
                </c:pt>
                <c:pt idx="162">
                  <c:v>42592</c:v>
                </c:pt>
                <c:pt idx="163">
                  <c:v>42593</c:v>
                </c:pt>
                <c:pt idx="164">
                  <c:v>42594</c:v>
                </c:pt>
                <c:pt idx="165">
                  <c:v>42595</c:v>
                </c:pt>
                <c:pt idx="166">
                  <c:v>42596</c:v>
                </c:pt>
                <c:pt idx="167">
                  <c:v>42597</c:v>
                </c:pt>
                <c:pt idx="168">
                  <c:v>42598</c:v>
                </c:pt>
                <c:pt idx="169">
                  <c:v>42599</c:v>
                </c:pt>
                <c:pt idx="170">
                  <c:v>42600</c:v>
                </c:pt>
                <c:pt idx="171">
                  <c:v>42601</c:v>
                </c:pt>
                <c:pt idx="172">
                  <c:v>42602</c:v>
                </c:pt>
                <c:pt idx="173">
                  <c:v>42603</c:v>
                </c:pt>
                <c:pt idx="174">
                  <c:v>42604</c:v>
                </c:pt>
                <c:pt idx="175">
                  <c:v>42605</c:v>
                </c:pt>
                <c:pt idx="176">
                  <c:v>42606</c:v>
                </c:pt>
                <c:pt idx="177">
                  <c:v>42607</c:v>
                </c:pt>
                <c:pt idx="178">
                  <c:v>42608</c:v>
                </c:pt>
                <c:pt idx="179">
                  <c:v>42609</c:v>
                </c:pt>
                <c:pt idx="180">
                  <c:v>42610</c:v>
                </c:pt>
                <c:pt idx="181">
                  <c:v>42611</c:v>
                </c:pt>
                <c:pt idx="182">
                  <c:v>42612</c:v>
                </c:pt>
                <c:pt idx="183">
                  <c:v>42613</c:v>
                </c:pt>
                <c:pt idx="184">
                  <c:v>42614</c:v>
                </c:pt>
                <c:pt idx="185">
                  <c:v>42615</c:v>
                </c:pt>
                <c:pt idx="186">
                  <c:v>42616</c:v>
                </c:pt>
                <c:pt idx="187">
                  <c:v>42617</c:v>
                </c:pt>
                <c:pt idx="188">
                  <c:v>42618</c:v>
                </c:pt>
                <c:pt idx="189">
                  <c:v>42619</c:v>
                </c:pt>
                <c:pt idx="190">
                  <c:v>42620</c:v>
                </c:pt>
                <c:pt idx="191">
                  <c:v>42621</c:v>
                </c:pt>
                <c:pt idx="192">
                  <c:v>42622</c:v>
                </c:pt>
                <c:pt idx="193">
                  <c:v>42623</c:v>
                </c:pt>
                <c:pt idx="194">
                  <c:v>42624</c:v>
                </c:pt>
                <c:pt idx="195">
                  <c:v>42625</c:v>
                </c:pt>
                <c:pt idx="196">
                  <c:v>42626</c:v>
                </c:pt>
                <c:pt idx="197">
                  <c:v>42627</c:v>
                </c:pt>
                <c:pt idx="198">
                  <c:v>42628</c:v>
                </c:pt>
                <c:pt idx="199">
                  <c:v>42629</c:v>
                </c:pt>
                <c:pt idx="200">
                  <c:v>42630</c:v>
                </c:pt>
                <c:pt idx="201">
                  <c:v>42631</c:v>
                </c:pt>
                <c:pt idx="202">
                  <c:v>42632</c:v>
                </c:pt>
                <c:pt idx="203">
                  <c:v>42633</c:v>
                </c:pt>
                <c:pt idx="204">
                  <c:v>42634</c:v>
                </c:pt>
                <c:pt idx="205">
                  <c:v>42635</c:v>
                </c:pt>
                <c:pt idx="206">
                  <c:v>42636</c:v>
                </c:pt>
                <c:pt idx="207">
                  <c:v>42637</c:v>
                </c:pt>
                <c:pt idx="208">
                  <c:v>42638</c:v>
                </c:pt>
                <c:pt idx="209">
                  <c:v>42639</c:v>
                </c:pt>
                <c:pt idx="210">
                  <c:v>42640</c:v>
                </c:pt>
                <c:pt idx="211">
                  <c:v>42641</c:v>
                </c:pt>
                <c:pt idx="212">
                  <c:v>42642</c:v>
                </c:pt>
                <c:pt idx="213">
                  <c:v>42643</c:v>
                </c:pt>
                <c:pt idx="214">
                  <c:v>42644</c:v>
                </c:pt>
                <c:pt idx="215">
                  <c:v>42645</c:v>
                </c:pt>
                <c:pt idx="216">
                  <c:v>42646</c:v>
                </c:pt>
                <c:pt idx="217">
                  <c:v>42647</c:v>
                </c:pt>
                <c:pt idx="218">
                  <c:v>42648</c:v>
                </c:pt>
                <c:pt idx="219">
                  <c:v>42649</c:v>
                </c:pt>
                <c:pt idx="220">
                  <c:v>42650</c:v>
                </c:pt>
                <c:pt idx="221">
                  <c:v>42651</c:v>
                </c:pt>
                <c:pt idx="222">
                  <c:v>42652</c:v>
                </c:pt>
                <c:pt idx="223">
                  <c:v>42653</c:v>
                </c:pt>
                <c:pt idx="224">
                  <c:v>42654</c:v>
                </c:pt>
                <c:pt idx="225">
                  <c:v>42655</c:v>
                </c:pt>
                <c:pt idx="226">
                  <c:v>42656</c:v>
                </c:pt>
                <c:pt idx="227">
                  <c:v>42657</c:v>
                </c:pt>
                <c:pt idx="228">
                  <c:v>42658</c:v>
                </c:pt>
                <c:pt idx="229">
                  <c:v>42659</c:v>
                </c:pt>
                <c:pt idx="230">
                  <c:v>42660</c:v>
                </c:pt>
                <c:pt idx="231">
                  <c:v>42661</c:v>
                </c:pt>
                <c:pt idx="232">
                  <c:v>42662</c:v>
                </c:pt>
                <c:pt idx="233">
                  <c:v>42663</c:v>
                </c:pt>
                <c:pt idx="234">
                  <c:v>42664</c:v>
                </c:pt>
                <c:pt idx="235">
                  <c:v>42665</c:v>
                </c:pt>
                <c:pt idx="236">
                  <c:v>42666</c:v>
                </c:pt>
                <c:pt idx="237">
                  <c:v>42667</c:v>
                </c:pt>
                <c:pt idx="238">
                  <c:v>42668</c:v>
                </c:pt>
                <c:pt idx="239">
                  <c:v>42669</c:v>
                </c:pt>
                <c:pt idx="240">
                  <c:v>42670</c:v>
                </c:pt>
                <c:pt idx="241">
                  <c:v>42671</c:v>
                </c:pt>
                <c:pt idx="242">
                  <c:v>42672</c:v>
                </c:pt>
                <c:pt idx="243">
                  <c:v>42673</c:v>
                </c:pt>
                <c:pt idx="244">
                  <c:v>42674</c:v>
                </c:pt>
                <c:pt idx="245">
                  <c:v>42675</c:v>
                </c:pt>
                <c:pt idx="246">
                  <c:v>42676</c:v>
                </c:pt>
                <c:pt idx="247">
                  <c:v>42677</c:v>
                </c:pt>
                <c:pt idx="248">
                  <c:v>42678</c:v>
                </c:pt>
                <c:pt idx="249">
                  <c:v>42679</c:v>
                </c:pt>
                <c:pt idx="250">
                  <c:v>42680</c:v>
                </c:pt>
                <c:pt idx="251">
                  <c:v>42681</c:v>
                </c:pt>
                <c:pt idx="252">
                  <c:v>42682</c:v>
                </c:pt>
                <c:pt idx="253">
                  <c:v>42683</c:v>
                </c:pt>
                <c:pt idx="254">
                  <c:v>42684</c:v>
                </c:pt>
                <c:pt idx="255">
                  <c:v>42685</c:v>
                </c:pt>
                <c:pt idx="256">
                  <c:v>42686</c:v>
                </c:pt>
                <c:pt idx="257">
                  <c:v>42687</c:v>
                </c:pt>
                <c:pt idx="258">
                  <c:v>42688</c:v>
                </c:pt>
                <c:pt idx="259">
                  <c:v>42689</c:v>
                </c:pt>
                <c:pt idx="260">
                  <c:v>42690</c:v>
                </c:pt>
                <c:pt idx="261">
                  <c:v>42691</c:v>
                </c:pt>
                <c:pt idx="262">
                  <c:v>42692</c:v>
                </c:pt>
                <c:pt idx="263">
                  <c:v>42693</c:v>
                </c:pt>
                <c:pt idx="264">
                  <c:v>42694</c:v>
                </c:pt>
                <c:pt idx="265">
                  <c:v>42695</c:v>
                </c:pt>
                <c:pt idx="266">
                  <c:v>42696</c:v>
                </c:pt>
                <c:pt idx="267">
                  <c:v>42697</c:v>
                </c:pt>
                <c:pt idx="268">
                  <c:v>42698</c:v>
                </c:pt>
                <c:pt idx="269">
                  <c:v>42699</c:v>
                </c:pt>
                <c:pt idx="270">
                  <c:v>42700</c:v>
                </c:pt>
                <c:pt idx="271">
                  <c:v>42701</c:v>
                </c:pt>
                <c:pt idx="272">
                  <c:v>42702</c:v>
                </c:pt>
                <c:pt idx="273">
                  <c:v>42703</c:v>
                </c:pt>
                <c:pt idx="274">
                  <c:v>42704</c:v>
                </c:pt>
                <c:pt idx="275">
                  <c:v>42705</c:v>
                </c:pt>
                <c:pt idx="276">
                  <c:v>42706</c:v>
                </c:pt>
                <c:pt idx="277">
                  <c:v>42707</c:v>
                </c:pt>
                <c:pt idx="278">
                  <c:v>42708</c:v>
                </c:pt>
                <c:pt idx="279">
                  <c:v>42709</c:v>
                </c:pt>
                <c:pt idx="280">
                  <c:v>42710</c:v>
                </c:pt>
                <c:pt idx="281">
                  <c:v>42711</c:v>
                </c:pt>
                <c:pt idx="282">
                  <c:v>42712</c:v>
                </c:pt>
                <c:pt idx="283">
                  <c:v>42713</c:v>
                </c:pt>
                <c:pt idx="284">
                  <c:v>42714</c:v>
                </c:pt>
                <c:pt idx="285">
                  <c:v>42715</c:v>
                </c:pt>
                <c:pt idx="286">
                  <c:v>42716</c:v>
                </c:pt>
                <c:pt idx="287">
                  <c:v>42717</c:v>
                </c:pt>
                <c:pt idx="288">
                  <c:v>42718</c:v>
                </c:pt>
                <c:pt idx="289">
                  <c:v>42719</c:v>
                </c:pt>
                <c:pt idx="290">
                  <c:v>42720</c:v>
                </c:pt>
                <c:pt idx="291">
                  <c:v>42721</c:v>
                </c:pt>
                <c:pt idx="292">
                  <c:v>42722</c:v>
                </c:pt>
                <c:pt idx="293">
                  <c:v>42723</c:v>
                </c:pt>
                <c:pt idx="294">
                  <c:v>42724</c:v>
                </c:pt>
                <c:pt idx="295">
                  <c:v>42725</c:v>
                </c:pt>
                <c:pt idx="296">
                  <c:v>42726</c:v>
                </c:pt>
                <c:pt idx="297">
                  <c:v>42727</c:v>
                </c:pt>
                <c:pt idx="298">
                  <c:v>42728</c:v>
                </c:pt>
                <c:pt idx="299">
                  <c:v>42729</c:v>
                </c:pt>
                <c:pt idx="300">
                  <c:v>42730</c:v>
                </c:pt>
                <c:pt idx="301">
                  <c:v>42731</c:v>
                </c:pt>
                <c:pt idx="302">
                  <c:v>42732</c:v>
                </c:pt>
                <c:pt idx="303">
                  <c:v>42733</c:v>
                </c:pt>
                <c:pt idx="304">
                  <c:v>42734</c:v>
                </c:pt>
                <c:pt idx="305">
                  <c:v>42735</c:v>
                </c:pt>
                <c:pt idx="306">
                  <c:v>42736</c:v>
                </c:pt>
                <c:pt idx="307">
                  <c:v>42737</c:v>
                </c:pt>
                <c:pt idx="308">
                  <c:v>42738</c:v>
                </c:pt>
                <c:pt idx="309">
                  <c:v>42739</c:v>
                </c:pt>
                <c:pt idx="310">
                  <c:v>42740</c:v>
                </c:pt>
                <c:pt idx="311">
                  <c:v>42741</c:v>
                </c:pt>
                <c:pt idx="312">
                  <c:v>42742</c:v>
                </c:pt>
                <c:pt idx="313">
                  <c:v>42743</c:v>
                </c:pt>
                <c:pt idx="314">
                  <c:v>42744</c:v>
                </c:pt>
                <c:pt idx="315">
                  <c:v>42745</c:v>
                </c:pt>
                <c:pt idx="316">
                  <c:v>42746</c:v>
                </c:pt>
                <c:pt idx="317">
                  <c:v>42747</c:v>
                </c:pt>
                <c:pt idx="318">
                  <c:v>42748</c:v>
                </c:pt>
                <c:pt idx="319">
                  <c:v>42749</c:v>
                </c:pt>
                <c:pt idx="320">
                  <c:v>42750</c:v>
                </c:pt>
                <c:pt idx="321">
                  <c:v>42751</c:v>
                </c:pt>
                <c:pt idx="322">
                  <c:v>42752</c:v>
                </c:pt>
                <c:pt idx="323">
                  <c:v>42753</c:v>
                </c:pt>
                <c:pt idx="324">
                  <c:v>42754</c:v>
                </c:pt>
                <c:pt idx="325">
                  <c:v>42755</c:v>
                </c:pt>
                <c:pt idx="326">
                  <c:v>42756</c:v>
                </c:pt>
                <c:pt idx="327">
                  <c:v>42757</c:v>
                </c:pt>
                <c:pt idx="328">
                  <c:v>42758</c:v>
                </c:pt>
                <c:pt idx="329">
                  <c:v>42759</c:v>
                </c:pt>
                <c:pt idx="330">
                  <c:v>42760</c:v>
                </c:pt>
                <c:pt idx="331">
                  <c:v>42761</c:v>
                </c:pt>
                <c:pt idx="332">
                  <c:v>42762</c:v>
                </c:pt>
                <c:pt idx="333">
                  <c:v>42763</c:v>
                </c:pt>
                <c:pt idx="334">
                  <c:v>42764</c:v>
                </c:pt>
                <c:pt idx="335">
                  <c:v>42765</c:v>
                </c:pt>
                <c:pt idx="336">
                  <c:v>42766</c:v>
                </c:pt>
                <c:pt idx="337">
                  <c:v>42767</c:v>
                </c:pt>
                <c:pt idx="338">
                  <c:v>42768</c:v>
                </c:pt>
                <c:pt idx="339">
                  <c:v>42769</c:v>
                </c:pt>
                <c:pt idx="340">
                  <c:v>42770</c:v>
                </c:pt>
                <c:pt idx="341">
                  <c:v>42771</c:v>
                </c:pt>
              </c:numCache>
            </c:numRef>
          </c:cat>
          <c:val>
            <c:numRef>
              <c:f>Sheet1!$B$2:$B$343</c:f>
              <c:numCache>
                <c:formatCode>General</c:formatCode>
                <c:ptCount val="342"/>
                <c:pt idx="0">
                  <c:v>0.4914</c:v>
                </c:pt>
                <c:pt idx="1">
                  <c:v>0.47660000000000002</c:v>
                </c:pt>
                <c:pt idx="2">
                  <c:v>0.51749999999999996</c:v>
                </c:pt>
                <c:pt idx="3">
                  <c:v>0.58299999999999996</c:v>
                </c:pt>
                <c:pt idx="4">
                  <c:v>0.58140000000000003</c:v>
                </c:pt>
                <c:pt idx="5">
                  <c:v>0.52910000000000001</c:v>
                </c:pt>
                <c:pt idx="6">
                  <c:v>0.38</c:v>
                </c:pt>
                <c:pt idx="7">
                  <c:v>0.37840000000000001</c:v>
                </c:pt>
                <c:pt idx="8">
                  <c:v>0.36849999999999999</c:v>
                </c:pt>
                <c:pt idx="9">
                  <c:v>0.2883</c:v>
                </c:pt>
                <c:pt idx="10">
                  <c:v>0.2031</c:v>
                </c:pt>
                <c:pt idx="11">
                  <c:v>0.19980000000000001</c:v>
                </c:pt>
                <c:pt idx="12">
                  <c:v>0.17849999999999999</c:v>
                </c:pt>
                <c:pt idx="13">
                  <c:v>0.17030000000000001</c:v>
                </c:pt>
                <c:pt idx="14">
                  <c:v>0.19969999999999999</c:v>
                </c:pt>
                <c:pt idx="15">
                  <c:v>0.22919999999999999</c:v>
                </c:pt>
                <c:pt idx="16">
                  <c:v>0.24379999999999999</c:v>
                </c:pt>
                <c:pt idx="17">
                  <c:v>0.2586</c:v>
                </c:pt>
                <c:pt idx="18">
                  <c:v>0.26829999999999998</c:v>
                </c:pt>
                <c:pt idx="19">
                  <c:v>0.26829999999999998</c:v>
                </c:pt>
                <c:pt idx="20">
                  <c:v>0.26829999999999998</c:v>
                </c:pt>
                <c:pt idx="21">
                  <c:v>0.26829999999999998</c:v>
                </c:pt>
                <c:pt idx="22">
                  <c:v>0.26829999999999998</c:v>
                </c:pt>
                <c:pt idx="23">
                  <c:v>0.2944</c:v>
                </c:pt>
                <c:pt idx="24">
                  <c:v>0.3075</c:v>
                </c:pt>
                <c:pt idx="25">
                  <c:v>0.29770000000000002</c:v>
                </c:pt>
                <c:pt idx="26">
                  <c:v>0.25850000000000001</c:v>
                </c:pt>
                <c:pt idx="27">
                  <c:v>0.22900000000000001</c:v>
                </c:pt>
                <c:pt idx="28">
                  <c:v>0.2142</c:v>
                </c:pt>
                <c:pt idx="29">
                  <c:v>0.20930000000000001</c:v>
                </c:pt>
                <c:pt idx="30">
                  <c:v>0.22559999999999999</c:v>
                </c:pt>
                <c:pt idx="31">
                  <c:v>0.2387</c:v>
                </c:pt>
                <c:pt idx="32">
                  <c:v>0.2109</c:v>
                </c:pt>
                <c:pt idx="33">
                  <c:v>0.20610000000000001</c:v>
                </c:pt>
                <c:pt idx="34">
                  <c:v>0.20280000000000001</c:v>
                </c:pt>
                <c:pt idx="35">
                  <c:v>0.20280000000000001</c:v>
                </c:pt>
                <c:pt idx="36">
                  <c:v>0.11609999999999999</c:v>
                </c:pt>
                <c:pt idx="37">
                  <c:v>0.1014</c:v>
                </c:pt>
                <c:pt idx="38">
                  <c:v>0.1749</c:v>
                </c:pt>
                <c:pt idx="39">
                  <c:v>0.40970000000000001</c:v>
                </c:pt>
                <c:pt idx="40">
                  <c:v>0.43149999999999999</c:v>
                </c:pt>
                <c:pt idx="41">
                  <c:v>0.4446</c:v>
                </c:pt>
                <c:pt idx="42">
                  <c:v>0.43969999999999998</c:v>
                </c:pt>
                <c:pt idx="43">
                  <c:v>0.43319999999999997</c:v>
                </c:pt>
                <c:pt idx="44">
                  <c:v>0.41839999999999999</c:v>
                </c:pt>
                <c:pt idx="45">
                  <c:v>0.29099999999999998</c:v>
                </c:pt>
                <c:pt idx="46">
                  <c:v>0.16350000000000001</c:v>
                </c:pt>
                <c:pt idx="47">
                  <c:v>0.16020000000000001</c:v>
                </c:pt>
                <c:pt idx="48">
                  <c:v>0.17649999999999999</c:v>
                </c:pt>
                <c:pt idx="49">
                  <c:v>0.18629999999999999</c:v>
                </c:pt>
                <c:pt idx="50">
                  <c:v>0.1961</c:v>
                </c:pt>
                <c:pt idx="51">
                  <c:v>0.20419999999999999</c:v>
                </c:pt>
                <c:pt idx="52">
                  <c:v>0.214</c:v>
                </c:pt>
                <c:pt idx="53">
                  <c:v>0.31040000000000001</c:v>
                </c:pt>
                <c:pt idx="54">
                  <c:v>0.3039</c:v>
                </c:pt>
                <c:pt idx="55">
                  <c:v>0.31359999999999999</c:v>
                </c:pt>
                <c:pt idx="56">
                  <c:v>0.33960000000000001</c:v>
                </c:pt>
                <c:pt idx="57">
                  <c:v>0.32</c:v>
                </c:pt>
                <c:pt idx="58">
                  <c:v>0.29709999999999998</c:v>
                </c:pt>
                <c:pt idx="59">
                  <c:v>0.22359999999999999</c:v>
                </c:pt>
                <c:pt idx="60">
                  <c:v>0.19589999999999999</c:v>
                </c:pt>
                <c:pt idx="61">
                  <c:v>0.19919999999999999</c:v>
                </c:pt>
                <c:pt idx="62">
                  <c:v>0.1731</c:v>
                </c:pt>
                <c:pt idx="63">
                  <c:v>0.1714</c:v>
                </c:pt>
                <c:pt idx="64">
                  <c:v>0.17150000000000001</c:v>
                </c:pt>
                <c:pt idx="65">
                  <c:v>0.16980000000000001</c:v>
                </c:pt>
                <c:pt idx="66">
                  <c:v>0.28539999999999999</c:v>
                </c:pt>
                <c:pt idx="67">
                  <c:v>0.3553</c:v>
                </c:pt>
                <c:pt idx="68">
                  <c:v>0.38790000000000002</c:v>
                </c:pt>
                <c:pt idx="69">
                  <c:v>0.40079999999999999</c:v>
                </c:pt>
                <c:pt idx="70">
                  <c:v>0.45750000000000002</c:v>
                </c:pt>
                <c:pt idx="71">
                  <c:v>0.62329999999999997</c:v>
                </c:pt>
                <c:pt idx="72">
                  <c:v>0.55159999999999998</c:v>
                </c:pt>
                <c:pt idx="73">
                  <c:v>0.52710000000000001</c:v>
                </c:pt>
                <c:pt idx="74">
                  <c:v>0.53839999999999999</c:v>
                </c:pt>
                <c:pt idx="75">
                  <c:v>0.55300000000000005</c:v>
                </c:pt>
                <c:pt idx="76">
                  <c:v>0.48149999999999998</c:v>
                </c:pt>
                <c:pt idx="77">
                  <c:v>0.42449999999999999</c:v>
                </c:pt>
                <c:pt idx="78">
                  <c:v>0.31230000000000002</c:v>
                </c:pt>
                <c:pt idx="79">
                  <c:v>0.26179999999999998</c:v>
                </c:pt>
                <c:pt idx="80">
                  <c:v>0.28949999999999998</c:v>
                </c:pt>
                <c:pt idx="81">
                  <c:v>0.42120000000000002</c:v>
                </c:pt>
                <c:pt idx="82">
                  <c:v>0.50409999999999999</c:v>
                </c:pt>
                <c:pt idx="83">
                  <c:v>0.51859999999999995</c:v>
                </c:pt>
                <c:pt idx="84">
                  <c:v>0.54139999999999999</c:v>
                </c:pt>
                <c:pt idx="85">
                  <c:v>0.54139999999999999</c:v>
                </c:pt>
                <c:pt idx="86">
                  <c:v>0.5575</c:v>
                </c:pt>
                <c:pt idx="87">
                  <c:v>0.40949999999999998</c:v>
                </c:pt>
                <c:pt idx="88">
                  <c:v>0.31850000000000001</c:v>
                </c:pt>
                <c:pt idx="89">
                  <c:v>0.2747</c:v>
                </c:pt>
                <c:pt idx="90">
                  <c:v>0.24859999999999999</c:v>
                </c:pt>
                <c:pt idx="91">
                  <c:v>0.22259999999999999</c:v>
                </c:pt>
                <c:pt idx="92">
                  <c:v>0.21940000000000001</c:v>
                </c:pt>
                <c:pt idx="93">
                  <c:v>0.20150000000000001</c:v>
                </c:pt>
                <c:pt idx="94">
                  <c:v>0.18679999999999999</c:v>
                </c:pt>
                <c:pt idx="95">
                  <c:v>0.56040000000000001</c:v>
                </c:pt>
                <c:pt idx="96">
                  <c:v>0.68389999999999995</c:v>
                </c:pt>
                <c:pt idx="97">
                  <c:v>0.71309999999999996</c:v>
                </c:pt>
                <c:pt idx="98">
                  <c:v>0.71619999999999995</c:v>
                </c:pt>
                <c:pt idx="99">
                  <c:v>0.78569999999999995</c:v>
                </c:pt>
                <c:pt idx="100">
                  <c:v>0.8034</c:v>
                </c:pt>
                <c:pt idx="101">
                  <c:v>0.61980000000000002</c:v>
                </c:pt>
                <c:pt idx="102">
                  <c:v>0.61480000000000001</c:v>
                </c:pt>
                <c:pt idx="103">
                  <c:v>0.79659999999999997</c:v>
                </c:pt>
                <c:pt idx="104">
                  <c:v>0.7631</c:v>
                </c:pt>
                <c:pt idx="105">
                  <c:v>0.77059999999999995</c:v>
                </c:pt>
                <c:pt idx="106">
                  <c:v>0.74960000000000004</c:v>
                </c:pt>
                <c:pt idx="107">
                  <c:v>0.7349</c:v>
                </c:pt>
                <c:pt idx="108">
                  <c:v>0.60980000000000001</c:v>
                </c:pt>
                <c:pt idx="109">
                  <c:v>0.36980000000000002</c:v>
                </c:pt>
                <c:pt idx="110">
                  <c:v>0.26919999999999999</c:v>
                </c:pt>
                <c:pt idx="111">
                  <c:v>0.26269999999999999</c:v>
                </c:pt>
                <c:pt idx="112">
                  <c:v>0.2676</c:v>
                </c:pt>
                <c:pt idx="113">
                  <c:v>0.2611</c:v>
                </c:pt>
                <c:pt idx="114">
                  <c:v>0.25419999999999998</c:v>
                </c:pt>
                <c:pt idx="115">
                  <c:v>0.23480000000000001</c:v>
                </c:pt>
                <c:pt idx="116">
                  <c:v>0.24260000000000001</c:v>
                </c:pt>
                <c:pt idx="117">
                  <c:v>0.22370000000000001</c:v>
                </c:pt>
                <c:pt idx="118">
                  <c:v>0.20910000000000001</c:v>
                </c:pt>
                <c:pt idx="119">
                  <c:v>0.19939999999999999</c:v>
                </c:pt>
                <c:pt idx="120">
                  <c:v>0.17019999999999999</c:v>
                </c:pt>
                <c:pt idx="121">
                  <c:v>0.1605</c:v>
                </c:pt>
                <c:pt idx="122">
                  <c:v>0.1784</c:v>
                </c:pt>
                <c:pt idx="123">
                  <c:v>0.22370000000000001</c:v>
                </c:pt>
                <c:pt idx="124">
                  <c:v>0.25290000000000001</c:v>
                </c:pt>
                <c:pt idx="125">
                  <c:v>0.2772</c:v>
                </c:pt>
                <c:pt idx="126">
                  <c:v>0.2853</c:v>
                </c:pt>
                <c:pt idx="127">
                  <c:v>0.2853</c:v>
                </c:pt>
                <c:pt idx="128">
                  <c:v>0.2853</c:v>
                </c:pt>
                <c:pt idx="129">
                  <c:v>0.21560000000000001</c:v>
                </c:pt>
                <c:pt idx="130">
                  <c:v>0.18809999999999999</c:v>
                </c:pt>
                <c:pt idx="131">
                  <c:v>0.17019999999999999</c:v>
                </c:pt>
                <c:pt idx="132">
                  <c:v>0.1459</c:v>
                </c:pt>
                <c:pt idx="133">
                  <c:v>0.1605</c:v>
                </c:pt>
                <c:pt idx="134">
                  <c:v>0.17180000000000001</c:v>
                </c:pt>
                <c:pt idx="135">
                  <c:v>0.23180000000000001</c:v>
                </c:pt>
                <c:pt idx="136">
                  <c:v>0.2447</c:v>
                </c:pt>
                <c:pt idx="137">
                  <c:v>0.22359999999999999</c:v>
                </c:pt>
                <c:pt idx="138">
                  <c:v>0.21709999999999999</c:v>
                </c:pt>
                <c:pt idx="139">
                  <c:v>0.2009</c:v>
                </c:pt>
                <c:pt idx="140">
                  <c:v>0.21870000000000001</c:v>
                </c:pt>
                <c:pt idx="141">
                  <c:v>0.1847</c:v>
                </c:pt>
                <c:pt idx="142">
                  <c:v>0.17169999999999999</c:v>
                </c:pt>
                <c:pt idx="143">
                  <c:v>0.2203</c:v>
                </c:pt>
                <c:pt idx="144">
                  <c:v>0.26729999999999998</c:v>
                </c:pt>
                <c:pt idx="145">
                  <c:v>0.28510000000000002</c:v>
                </c:pt>
                <c:pt idx="146">
                  <c:v>0.30780000000000002</c:v>
                </c:pt>
                <c:pt idx="147">
                  <c:v>0.30459999999999998</c:v>
                </c:pt>
                <c:pt idx="148">
                  <c:v>0.33700000000000002</c:v>
                </c:pt>
                <c:pt idx="149">
                  <c:v>0.4163</c:v>
                </c:pt>
                <c:pt idx="150">
                  <c:v>0.48099999999999998</c:v>
                </c:pt>
                <c:pt idx="151">
                  <c:v>0.47689999999999999</c:v>
                </c:pt>
                <c:pt idx="152">
                  <c:v>0.46989999999999998</c:v>
                </c:pt>
                <c:pt idx="153">
                  <c:v>0.45860000000000001</c:v>
                </c:pt>
                <c:pt idx="154">
                  <c:v>0.44230000000000003</c:v>
                </c:pt>
                <c:pt idx="155">
                  <c:v>0.41959999999999997</c:v>
                </c:pt>
                <c:pt idx="156">
                  <c:v>0.3014</c:v>
                </c:pt>
                <c:pt idx="157">
                  <c:v>0.2722</c:v>
                </c:pt>
                <c:pt idx="158">
                  <c:v>0.2301</c:v>
                </c:pt>
                <c:pt idx="159">
                  <c:v>0.21709999999999999</c:v>
                </c:pt>
                <c:pt idx="160">
                  <c:v>0.2155</c:v>
                </c:pt>
                <c:pt idx="161">
                  <c:v>0.20419999999999999</c:v>
                </c:pt>
                <c:pt idx="162">
                  <c:v>0.13289999999999999</c:v>
                </c:pt>
                <c:pt idx="163">
                  <c:v>0.14580000000000001</c:v>
                </c:pt>
                <c:pt idx="164">
                  <c:v>0.2026</c:v>
                </c:pt>
                <c:pt idx="165">
                  <c:v>0.29659999999999997</c:v>
                </c:pt>
                <c:pt idx="166">
                  <c:v>0.3533</c:v>
                </c:pt>
                <c:pt idx="167">
                  <c:v>0.37280000000000002</c:v>
                </c:pt>
                <c:pt idx="168">
                  <c:v>0.38569999999999999</c:v>
                </c:pt>
                <c:pt idx="169">
                  <c:v>0.35489999999999999</c:v>
                </c:pt>
                <c:pt idx="170">
                  <c:v>0.32100000000000001</c:v>
                </c:pt>
                <c:pt idx="171">
                  <c:v>0.2059</c:v>
                </c:pt>
                <c:pt idx="172">
                  <c:v>0.22689999999999999</c:v>
                </c:pt>
                <c:pt idx="173">
                  <c:v>0.20430000000000001</c:v>
                </c:pt>
                <c:pt idx="174">
                  <c:v>0.1832</c:v>
                </c:pt>
                <c:pt idx="175">
                  <c:v>0.2026</c:v>
                </c:pt>
                <c:pt idx="176">
                  <c:v>0.222</c:v>
                </c:pt>
                <c:pt idx="177">
                  <c:v>0.24310000000000001</c:v>
                </c:pt>
                <c:pt idx="178">
                  <c:v>0.20419999999999999</c:v>
                </c:pt>
                <c:pt idx="179">
                  <c:v>0.222</c:v>
                </c:pt>
                <c:pt idx="180">
                  <c:v>0.22689999999999999</c:v>
                </c:pt>
                <c:pt idx="181">
                  <c:v>0.2399</c:v>
                </c:pt>
                <c:pt idx="182">
                  <c:v>0.33229999999999998</c:v>
                </c:pt>
                <c:pt idx="183">
                  <c:v>0.5212</c:v>
                </c:pt>
                <c:pt idx="184">
                  <c:v>0.54279999999999995</c:v>
                </c:pt>
                <c:pt idx="185">
                  <c:v>0.57340000000000002</c:v>
                </c:pt>
                <c:pt idx="186">
                  <c:v>0.58160000000000001</c:v>
                </c:pt>
                <c:pt idx="187">
                  <c:v>0.58520000000000005</c:v>
                </c:pt>
                <c:pt idx="188">
                  <c:v>0.55389999999999995</c:v>
                </c:pt>
                <c:pt idx="189">
                  <c:v>0.3175</c:v>
                </c:pt>
                <c:pt idx="190">
                  <c:v>0.30280000000000001</c:v>
                </c:pt>
                <c:pt idx="191">
                  <c:v>0.5343</c:v>
                </c:pt>
                <c:pt idx="192">
                  <c:v>0.81259999999999999</c:v>
                </c:pt>
                <c:pt idx="193">
                  <c:v>1.0214000000000001</c:v>
                </c:pt>
                <c:pt idx="194">
                  <c:v>1.0326</c:v>
                </c:pt>
                <c:pt idx="195">
                  <c:v>1.0308999999999999</c:v>
                </c:pt>
                <c:pt idx="196">
                  <c:v>1.0245</c:v>
                </c:pt>
                <c:pt idx="197">
                  <c:v>0.92689999999999995</c:v>
                </c:pt>
                <c:pt idx="198">
                  <c:v>0.73089999999999999</c:v>
                </c:pt>
                <c:pt idx="199">
                  <c:v>0.54969999999999997</c:v>
                </c:pt>
                <c:pt idx="200">
                  <c:v>0.46400000000000002</c:v>
                </c:pt>
                <c:pt idx="201">
                  <c:v>0.45269999999999999</c:v>
                </c:pt>
                <c:pt idx="202">
                  <c:v>0.43009999999999998</c:v>
                </c:pt>
                <c:pt idx="203">
                  <c:v>0.37019999999999997</c:v>
                </c:pt>
                <c:pt idx="204">
                  <c:v>0.23599999999999999</c:v>
                </c:pt>
                <c:pt idx="205">
                  <c:v>0.21990000000000001</c:v>
                </c:pt>
                <c:pt idx="206">
                  <c:v>0.1714</c:v>
                </c:pt>
                <c:pt idx="207">
                  <c:v>0.17949999999999999</c:v>
                </c:pt>
                <c:pt idx="208">
                  <c:v>0.2112</c:v>
                </c:pt>
                <c:pt idx="209">
                  <c:v>0.25430000000000003</c:v>
                </c:pt>
                <c:pt idx="210">
                  <c:v>0.26179999999999998</c:v>
                </c:pt>
                <c:pt idx="211">
                  <c:v>0.24410000000000001</c:v>
                </c:pt>
                <c:pt idx="212">
                  <c:v>0.2419</c:v>
                </c:pt>
                <c:pt idx="213">
                  <c:v>0.2457</c:v>
                </c:pt>
                <c:pt idx="214">
                  <c:v>0.23930000000000001</c:v>
                </c:pt>
                <c:pt idx="215">
                  <c:v>0.19400000000000001</c:v>
                </c:pt>
                <c:pt idx="216">
                  <c:v>0.19239999999999999</c:v>
                </c:pt>
                <c:pt idx="217">
                  <c:v>0.18429999999999999</c:v>
                </c:pt>
                <c:pt idx="218">
                  <c:v>0.18429999999999999</c:v>
                </c:pt>
                <c:pt idx="219">
                  <c:v>0.1875</c:v>
                </c:pt>
                <c:pt idx="220">
                  <c:v>0.1681</c:v>
                </c:pt>
                <c:pt idx="221">
                  <c:v>0.1099</c:v>
                </c:pt>
                <c:pt idx="222">
                  <c:v>7.7600000000000002E-2</c:v>
                </c:pt>
                <c:pt idx="223">
                  <c:v>6.1400000000000003E-2</c:v>
                </c:pt>
                <c:pt idx="224">
                  <c:v>4.53E-2</c:v>
                </c:pt>
                <c:pt idx="225">
                  <c:v>3.6600000000000001E-2</c:v>
                </c:pt>
                <c:pt idx="226">
                  <c:v>4.36E-2</c:v>
                </c:pt>
                <c:pt idx="227">
                  <c:v>4.2000000000000003E-2</c:v>
                </c:pt>
                <c:pt idx="228">
                  <c:v>5.4899999999999997E-2</c:v>
                </c:pt>
                <c:pt idx="229">
                  <c:v>5.8200000000000002E-2</c:v>
                </c:pt>
                <c:pt idx="230">
                  <c:v>6.4600000000000005E-2</c:v>
                </c:pt>
                <c:pt idx="231">
                  <c:v>8.6199999999999999E-2</c:v>
                </c:pt>
                <c:pt idx="232">
                  <c:v>0.11799999999999999</c:v>
                </c:pt>
                <c:pt idx="233">
                  <c:v>0.15179999999999999</c:v>
                </c:pt>
                <c:pt idx="234">
                  <c:v>0.16309999999999999</c:v>
                </c:pt>
                <c:pt idx="235">
                  <c:v>0.17280000000000001</c:v>
                </c:pt>
                <c:pt idx="236">
                  <c:v>0.18579999999999999</c:v>
                </c:pt>
                <c:pt idx="237">
                  <c:v>0.2019</c:v>
                </c:pt>
                <c:pt idx="238">
                  <c:v>0.21640000000000001</c:v>
                </c:pt>
                <c:pt idx="239">
                  <c:v>0.21160000000000001</c:v>
                </c:pt>
                <c:pt idx="240">
                  <c:v>0.21640000000000001</c:v>
                </c:pt>
                <c:pt idx="241">
                  <c:v>0.19550000000000001</c:v>
                </c:pt>
                <c:pt idx="242">
                  <c:v>0.17449999999999999</c:v>
                </c:pt>
                <c:pt idx="243">
                  <c:v>0.16320000000000001</c:v>
                </c:pt>
                <c:pt idx="244">
                  <c:v>0.16639999999999999</c:v>
                </c:pt>
                <c:pt idx="245">
                  <c:v>0.16639999999999999</c:v>
                </c:pt>
                <c:pt idx="246">
                  <c:v>0.17760000000000001</c:v>
                </c:pt>
                <c:pt idx="247">
                  <c:v>0.24540000000000001</c:v>
                </c:pt>
                <c:pt idx="248">
                  <c:v>0.47939999999999999</c:v>
                </c:pt>
                <c:pt idx="249">
                  <c:v>0.63600000000000001</c:v>
                </c:pt>
                <c:pt idx="250">
                  <c:v>0.64900000000000002</c:v>
                </c:pt>
                <c:pt idx="251">
                  <c:v>0.66659999999999997</c:v>
                </c:pt>
                <c:pt idx="252">
                  <c:v>0.68430000000000002</c:v>
                </c:pt>
                <c:pt idx="253">
                  <c:v>0.67130000000000001</c:v>
                </c:pt>
                <c:pt idx="254">
                  <c:v>0.61160000000000003</c:v>
                </c:pt>
                <c:pt idx="255">
                  <c:v>0.35339999999999999</c:v>
                </c:pt>
                <c:pt idx="256">
                  <c:v>0.497</c:v>
                </c:pt>
                <c:pt idx="257">
                  <c:v>0.57120000000000004</c:v>
                </c:pt>
                <c:pt idx="258">
                  <c:v>0.55020000000000002</c:v>
                </c:pt>
                <c:pt idx="259">
                  <c:v>0.54210000000000003</c:v>
                </c:pt>
                <c:pt idx="260">
                  <c:v>0.52280000000000004</c:v>
                </c:pt>
                <c:pt idx="261">
                  <c:v>0.51639999999999997</c:v>
                </c:pt>
                <c:pt idx="262">
                  <c:v>0.48099999999999998</c:v>
                </c:pt>
                <c:pt idx="263">
                  <c:v>0.33900000000000002</c:v>
                </c:pt>
                <c:pt idx="264">
                  <c:v>0.30349999999999999</c:v>
                </c:pt>
                <c:pt idx="265">
                  <c:v>0.28889999999999999</c:v>
                </c:pt>
                <c:pt idx="266">
                  <c:v>0.29530000000000001</c:v>
                </c:pt>
                <c:pt idx="267">
                  <c:v>0.2404</c:v>
                </c:pt>
                <c:pt idx="268">
                  <c:v>0.24679999999999999</c:v>
                </c:pt>
                <c:pt idx="269">
                  <c:v>0.25490000000000002</c:v>
                </c:pt>
                <c:pt idx="270">
                  <c:v>0.25490000000000002</c:v>
                </c:pt>
                <c:pt idx="271">
                  <c:v>0.26619999999999999</c:v>
                </c:pt>
                <c:pt idx="272">
                  <c:v>0.2646</c:v>
                </c:pt>
                <c:pt idx="273">
                  <c:v>0.27900000000000003</c:v>
                </c:pt>
                <c:pt idx="274">
                  <c:v>0.46029999999999999</c:v>
                </c:pt>
                <c:pt idx="275">
                  <c:v>0.51170000000000004</c:v>
                </c:pt>
                <c:pt idx="276">
                  <c:v>0.5373</c:v>
                </c:pt>
                <c:pt idx="277">
                  <c:v>0.55669999999999997</c:v>
                </c:pt>
                <c:pt idx="278">
                  <c:v>0.56640000000000001</c:v>
                </c:pt>
                <c:pt idx="279">
                  <c:v>0.56159999999999999</c:v>
                </c:pt>
                <c:pt idx="280">
                  <c:v>0.4698</c:v>
                </c:pt>
                <c:pt idx="281">
                  <c:v>0.37969999999999998</c:v>
                </c:pt>
                <c:pt idx="282">
                  <c:v>0.28639999999999999</c:v>
                </c:pt>
                <c:pt idx="283">
                  <c:v>0.29770000000000002</c:v>
                </c:pt>
                <c:pt idx="284">
                  <c:v>0.25280000000000002</c:v>
                </c:pt>
                <c:pt idx="285">
                  <c:v>0.27210000000000001</c:v>
                </c:pt>
                <c:pt idx="286">
                  <c:v>0.27689999999999998</c:v>
                </c:pt>
                <c:pt idx="287">
                  <c:v>0.26079999999999998</c:v>
                </c:pt>
                <c:pt idx="288">
                  <c:v>0.29139999999999999</c:v>
                </c:pt>
                <c:pt idx="289">
                  <c:v>0.49440000000000001</c:v>
                </c:pt>
                <c:pt idx="290">
                  <c:v>0.60050000000000003</c:v>
                </c:pt>
                <c:pt idx="291">
                  <c:v>0.68330000000000002</c:v>
                </c:pt>
                <c:pt idx="292">
                  <c:v>0.74260000000000004</c:v>
                </c:pt>
                <c:pt idx="293">
                  <c:v>0.76339999999999997</c:v>
                </c:pt>
                <c:pt idx="294">
                  <c:v>0.76819999999999999</c:v>
                </c:pt>
                <c:pt idx="295">
                  <c:v>0.7248</c:v>
                </c:pt>
                <c:pt idx="296">
                  <c:v>0.45960000000000001</c:v>
                </c:pt>
                <c:pt idx="297">
                  <c:v>0.29730000000000001</c:v>
                </c:pt>
                <c:pt idx="298">
                  <c:v>0.32140000000000002</c:v>
                </c:pt>
                <c:pt idx="299">
                  <c:v>0.32140000000000002</c:v>
                </c:pt>
                <c:pt idx="300">
                  <c:v>0.27960000000000002</c:v>
                </c:pt>
                <c:pt idx="301">
                  <c:v>0.26179999999999998</c:v>
                </c:pt>
                <c:pt idx="302">
                  <c:v>0.26350000000000001</c:v>
                </c:pt>
                <c:pt idx="303">
                  <c:v>0.24909999999999999</c:v>
                </c:pt>
                <c:pt idx="304">
                  <c:v>0.217</c:v>
                </c:pt>
                <c:pt idx="305">
                  <c:v>0.10290000000000001</c:v>
                </c:pt>
                <c:pt idx="306">
                  <c:v>0.1061</c:v>
                </c:pt>
                <c:pt idx="307">
                  <c:v>9.3200000000000005E-2</c:v>
                </c:pt>
                <c:pt idx="308">
                  <c:v>9.64E-2</c:v>
                </c:pt>
                <c:pt idx="309">
                  <c:v>0.10290000000000001</c:v>
                </c:pt>
                <c:pt idx="310">
                  <c:v>0.11409999999999999</c:v>
                </c:pt>
                <c:pt idx="311">
                  <c:v>0.11890000000000001</c:v>
                </c:pt>
                <c:pt idx="312">
                  <c:v>0.1736</c:v>
                </c:pt>
                <c:pt idx="313">
                  <c:v>0.20730000000000001</c:v>
                </c:pt>
                <c:pt idx="314">
                  <c:v>0.23130000000000001</c:v>
                </c:pt>
                <c:pt idx="315">
                  <c:v>0.29720000000000002</c:v>
                </c:pt>
                <c:pt idx="316">
                  <c:v>0.33879999999999999</c:v>
                </c:pt>
                <c:pt idx="317">
                  <c:v>0.37090000000000001</c:v>
                </c:pt>
                <c:pt idx="318">
                  <c:v>0.3821</c:v>
                </c:pt>
                <c:pt idx="319">
                  <c:v>0.35970000000000002</c:v>
                </c:pt>
                <c:pt idx="320">
                  <c:v>0.32429999999999998</c:v>
                </c:pt>
                <c:pt idx="321">
                  <c:v>0.2954</c:v>
                </c:pt>
                <c:pt idx="322">
                  <c:v>0.24399999999999999</c:v>
                </c:pt>
                <c:pt idx="323">
                  <c:v>0.22309999999999999</c:v>
                </c:pt>
                <c:pt idx="324">
                  <c:v>0.20219999999999999</c:v>
                </c:pt>
                <c:pt idx="325">
                  <c:v>0.2054</c:v>
                </c:pt>
                <c:pt idx="326">
                  <c:v>0.24079999999999999</c:v>
                </c:pt>
                <c:pt idx="327">
                  <c:v>0.25679999999999997</c:v>
                </c:pt>
                <c:pt idx="328">
                  <c:v>0.26479999999999998</c:v>
                </c:pt>
                <c:pt idx="329">
                  <c:v>0.26479999999999998</c:v>
                </c:pt>
                <c:pt idx="330">
                  <c:v>0.28079999999999999</c:v>
                </c:pt>
                <c:pt idx="331">
                  <c:v>0.64790000000000003</c:v>
                </c:pt>
                <c:pt idx="332">
                  <c:v>0.8931</c:v>
                </c:pt>
                <c:pt idx="333">
                  <c:v>0.89949999999999997</c:v>
                </c:pt>
                <c:pt idx="334">
                  <c:v>0.89780000000000004</c:v>
                </c:pt>
                <c:pt idx="335">
                  <c:v>0.90559999999999996</c:v>
                </c:pt>
                <c:pt idx="336">
                  <c:v>0.93110000000000004</c:v>
                </c:pt>
                <c:pt idx="337">
                  <c:v>0.84930000000000005</c:v>
                </c:pt>
                <c:pt idx="338">
                  <c:v>0.4647</c:v>
                </c:pt>
                <c:pt idx="339">
                  <c:v>0.47910000000000003</c:v>
                </c:pt>
                <c:pt idx="340">
                  <c:v>0.54149999999999998</c:v>
                </c:pt>
                <c:pt idx="341">
                  <c:v>0.56069999999999998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25-49C1-81E5-2271A09EEB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515312"/>
        <c:axId val="276515640"/>
      </c:lineChart>
      <c:dateAx>
        <c:axId val="27651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5640"/>
        <c:crosses val="autoZero"/>
        <c:auto val="1"/>
        <c:lblOffset val="100"/>
        <c:baseTimeUnit val="days"/>
      </c:dateAx>
      <c:valAx>
        <c:axId val="27651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B-45F0-8602-3CC166949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133112"/>
        <c:axId val="275133768"/>
      </c:barChart>
      <c:catAx>
        <c:axId val="275133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33768"/>
        <c:crosses val="autoZero"/>
        <c:auto val="1"/>
        <c:lblAlgn val="ctr"/>
        <c:lblOffset val="100"/>
        <c:noMultiLvlLbl val="0"/>
      </c:catAx>
      <c:valAx>
        <c:axId val="27513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3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16-4930-8276-24B85B7FA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7770128"/>
        <c:axId val="277767176"/>
      </c:barChart>
      <c:catAx>
        <c:axId val="2777701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67176"/>
        <c:crosses val="autoZero"/>
        <c:auto val="1"/>
        <c:lblAlgn val="ctr"/>
        <c:lblOffset val="100"/>
        <c:noMultiLvlLbl val="0"/>
      </c:catAx>
      <c:valAx>
        <c:axId val="2777671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11-4A2B-8C8B-7D4F13601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70456"/>
        <c:axId val="277762912"/>
      </c:barChart>
      <c:catAx>
        <c:axId val="277770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62912"/>
        <c:crosses val="autoZero"/>
        <c:auto val="1"/>
        <c:lblAlgn val="ctr"/>
        <c:lblOffset val="100"/>
        <c:noMultiLvlLbl val="0"/>
      </c:catAx>
      <c:valAx>
        <c:axId val="277762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0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1-4645-A77B-6FBF1067F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776688"/>
        <c:axId val="277775376"/>
      </c:barChart>
      <c:catAx>
        <c:axId val="277776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5376"/>
        <c:crosses val="autoZero"/>
        <c:auto val="1"/>
        <c:lblAlgn val="ctr"/>
        <c:lblOffset val="100"/>
        <c:noMultiLvlLbl val="0"/>
      </c:catAx>
      <c:valAx>
        <c:axId val="277775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7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812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Likes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0252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180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5577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759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862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30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People Talking About This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25834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735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0942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89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628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598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4819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76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 chart stacked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282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69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bar chart stacked percent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108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03/01/2016 - 02/05/2017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351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TEST</vt:lpstr>
      <vt:lpstr>Average Likes Per Post</vt:lpstr>
      <vt:lpstr>People Talking About This</vt:lpstr>
      <vt:lpstr>People Talking About This Rate</vt:lpstr>
      <vt:lpstr>Average People Talking About This</vt:lpstr>
      <vt:lpstr>Average People Talking About This Rate</vt:lpstr>
      <vt:lpstr>Fans Change Per Weekday</vt:lpstr>
      <vt:lpstr>bar chart</vt:lpstr>
      <vt:lpstr>bar chart stacked</vt:lpstr>
      <vt:lpstr>bar chart stacked percent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2017-02-15T12:36:59Z</dcterms:created>
  <dcterms:modified xsi:type="dcterms:W3CDTF">2017-02-15T12:37:15Z</dcterms:modified>
</cp:coreProperties>
</file>