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92" autoAdjust="0"/>
  </p:normalViewPr>
  <p:slideViewPr>
    <p:cSldViewPr snapToGrid="0">
      <p:cViewPr varScale="1">
        <p:scale>
          <a:sx n="72" d="100"/>
          <a:sy n="72" d="100"/>
        </p:scale>
        <p:origin x="35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Microsoft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2740</c:v>
                </c:pt>
                <c:pt idx="1">
                  <c:v>-474</c:v>
                </c:pt>
                <c:pt idx="2">
                  <c:v>-139</c:v>
                </c:pt>
                <c:pt idx="3">
                  <c:v>-489</c:v>
                </c:pt>
                <c:pt idx="4">
                  <c:v>-361</c:v>
                </c:pt>
                <c:pt idx="5">
                  <c:v>-704</c:v>
                </c:pt>
                <c:pt idx="6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6-4701-BF9A-F16F3F7F4F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1194</c:v>
                </c:pt>
                <c:pt idx="1">
                  <c:v>1468</c:v>
                </c:pt>
                <c:pt idx="2">
                  <c:v>955</c:v>
                </c:pt>
                <c:pt idx="3">
                  <c:v>1067</c:v>
                </c:pt>
                <c:pt idx="4">
                  <c:v>1084</c:v>
                </c:pt>
                <c:pt idx="5">
                  <c:v>1439</c:v>
                </c:pt>
                <c:pt idx="6">
                  <c:v>1618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B6-4701-BF9A-F16F3F7F4F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346</c:v>
                </c:pt>
                <c:pt idx="1">
                  <c:v>162</c:v>
                </c:pt>
                <c:pt idx="2">
                  <c:v>133</c:v>
                </c:pt>
                <c:pt idx="3">
                  <c:v>119</c:v>
                </c:pt>
                <c:pt idx="4">
                  <c:v>140</c:v>
                </c:pt>
                <c:pt idx="5">
                  <c:v>143</c:v>
                </c:pt>
                <c:pt idx="6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B6-4701-BF9A-F16F3F7F4F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Dortmund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690</c:v>
                </c:pt>
                <c:pt idx="1">
                  <c:v>1243</c:v>
                </c:pt>
                <c:pt idx="2">
                  <c:v>1582</c:v>
                </c:pt>
                <c:pt idx="3">
                  <c:v>3238</c:v>
                </c:pt>
                <c:pt idx="4">
                  <c:v>1341</c:v>
                </c:pt>
                <c:pt idx="5">
                  <c:v>1219</c:v>
                </c:pt>
                <c:pt idx="6">
                  <c:v>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B6-4701-BF9A-F16F3F7F4F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Philips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1165</c:v>
                </c:pt>
                <c:pt idx="1">
                  <c:v>-383</c:v>
                </c:pt>
                <c:pt idx="2">
                  <c:v>-40</c:v>
                </c:pt>
                <c:pt idx="3">
                  <c:v>-208</c:v>
                </c:pt>
                <c:pt idx="4">
                  <c:v>-218</c:v>
                </c:pt>
                <c:pt idx="5">
                  <c:v>-355</c:v>
                </c:pt>
                <c:pt idx="6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B6-4701-BF9A-F16F3F7F4F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Rocky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-601</c:v>
                </c:pt>
                <c:pt idx="1">
                  <c:v>-535</c:v>
                </c:pt>
                <c:pt idx="2">
                  <c:v>-479</c:v>
                </c:pt>
                <c:pt idx="3">
                  <c:v>-661</c:v>
                </c:pt>
                <c:pt idx="4">
                  <c:v>-657</c:v>
                </c:pt>
                <c:pt idx="5">
                  <c:v>-661</c:v>
                </c:pt>
                <c:pt idx="6">
                  <c:v>-534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B6-4701-BF9A-F16F3F7F4F8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ثقف نفسك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9913</c:v>
                </c:pt>
                <c:pt idx="1">
                  <c:v>10031</c:v>
                </c:pt>
                <c:pt idx="2">
                  <c:v>7396</c:v>
                </c:pt>
                <c:pt idx="3">
                  <c:v>8807</c:v>
                </c:pt>
                <c:pt idx="4">
                  <c:v>9393</c:v>
                </c:pt>
                <c:pt idx="5">
                  <c:v>8144</c:v>
                </c:pt>
                <c:pt idx="6">
                  <c:v>8763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B6-4701-BF9A-F16F3F7F4F8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498</c:v>
                </c:pt>
                <c:pt idx="1">
                  <c:v>399</c:v>
                </c:pt>
                <c:pt idx="2">
                  <c:v>409</c:v>
                </c:pt>
                <c:pt idx="3">
                  <c:v>475</c:v>
                </c:pt>
                <c:pt idx="4">
                  <c:v>290</c:v>
                </c:pt>
                <c:pt idx="5">
                  <c:v>301</c:v>
                </c:pt>
                <c:pt idx="6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DB6-4701-BF9A-F16F3F7F4F8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SpielAffe.de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-7</c:v>
                </c:pt>
                <c:pt idx="1">
                  <c:v>-6</c:v>
                </c:pt>
                <c:pt idx="2">
                  <c:v>-8</c:v>
                </c:pt>
                <c:pt idx="3">
                  <c:v>-12</c:v>
                </c:pt>
                <c:pt idx="4">
                  <c:v>-10</c:v>
                </c:pt>
                <c:pt idx="5">
                  <c:v>-6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B6-4701-BF9A-F16F3F7F4F8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Suthep Thaugsuban (สุเทพ เทือกสุบรรณ)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-218</c:v>
                </c:pt>
                <c:pt idx="1">
                  <c:v>-249</c:v>
                </c:pt>
                <c:pt idx="2">
                  <c:v>-253</c:v>
                </c:pt>
                <c:pt idx="3">
                  <c:v>-192</c:v>
                </c:pt>
                <c:pt idx="4">
                  <c:v>-215</c:v>
                </c:pt>
                <c:pt idx="5">
                  <c:v>-248</c:v>
                </c:pt>
                <c:pt idx="6">
                  <c:v>-231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DB6-4701-BF9A-F16F3F7F4F8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Niki Kovacs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B6-4701-BF9A-F16F3F7F4F8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Yachtschule Harkortsee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DB6-4701-BF9A-F16F3F7F4F8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DB6-4701-BF9A-F16F3F7F4F8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Coca-Cola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146</c:v>
                </c:pt>
                <c:pt idx="1">
                  <c:v>-985</c:v>
                </c:pt>
                <c:pt idx="2">
                  <c:v>-3785</c:v>
                </c:pt>
                <c:pt idx="3">
                  <c:v>-1834</c:v>
                </c:pt>
                <c:pt idx="4">
                  <c:v>-1945</c:v>
                </c:pt>
                <c:pt idx="5">
                  <c:v>-902</c:v>
                </c:pt>
                <c:pt idx="6">
                  <c:v>-1542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DB6-4701-BF9A-F16F3F7F4F8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JotunThailand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-2</c:v>
                </c:pt>
                <c:pt idx="1">
                  <c:v>-2</c:v>
                </c:pt>
                <c:pt idx="2">
                  <c:v>-1</c:v>
                </c:pt>
                <c:pt idx="3">
                  <c:v>-4</c:v>
                </c:pt>
                <c:pt idx="4">
                  <c:v>-2</c:v>
                </c:pt>
                <c:pt idx="5">
                  <c:v>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DB6-4701-BF9A-F16F3F7F4F8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Ostblockschlampen / Eastblock Bitches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90</c:v>
                </c:pt>
                <c:pt idx="1">
                  <c:v>105</c:v>
                </c:pt>
                <c:pt idx="2">
                  <c:v>103</c:v>
                </c:pt>
                <c:pt idx="3">
                  <c:v>74</c:v>
                </c:pt>
                <c:pt idx="4">
                  <c:v>95</c:v>
                </c:pt>
                <c:pt idx="5">
                  <c:v>98</c:v>
                </c:pt>
                <c:pt idx="6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DB6-4701-BF9A-F16F3F7F4F8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Myjive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DB6-4701-BF9A-F16F3F7F4F8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عيشوا.كوم - زواج وأسرة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Sheet1!$S$2:$S$8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-2</c:v>
                </c:pt>
                <c:pt idx="3">
                  <c:v>4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DB6-4701-BF9A-F16F3F7F4F8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Sheet1!$T$2:$T$8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DB6-4701-BF9A-F16F3F7F4F89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Supernovæ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Sheet1!$U$2:$U$8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DB6-4701-BF9A-F16F3F7F4F89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FactSet Research Systems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Sheet1!$V$2:$V$8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13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DB6-4701-BF9A-F16F3F7F4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7239648"/>
        <c:axId val="165689920"/>
      </c:barChart>
      <c:catAx>
        <c:axId val="237239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89920"/>
        <c:crosses val="autoZero"/>
        <c:auto val="1"/>
        <c:lblAlgn val="ctr"/>
        <c:lblOffset val="100"/>
        <c:noMultiLvlLbl val="0"/>
      </c:catAx>
      <c:valAx>
        <c:axId val="165689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3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Microsoft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2740</c:v>
                </c:pt>
                <c:pt idx="1">
                  <c:v>-474</c:v>
                </c:pt>
                <c:pt idx="2">
                  <c:v>-139</c:v>
                </c:pt>
                <c:pt idx="3">
                  <c:v>-489</c:v>
                </c:pt>
                <c:pt idx="4">
                  <c:v>-361</c:v>
                </c:pt>
                <c:pt idx="5">
                  <c:v>-704</c:v>
                </c:pt>
                <c:pt idx="6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5-4EFA-829D-A18DABBB1A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1194</c:v>
                </c:pt>
                <c:pt idx="1">
                  <c:v>1468</c:v>
                </c:pt>
                <c:pt idx="2">
                  <c:v>955</c:v>
                </c:pt>
                <c:pt idx="3">
                  <c:v>1067</c:v>
                </c:pt>
                <c:pt idx="4">
                  <c:v>1084</c:v>
                </c:pt>
                <c:pt idx="5">
                  <c:v>1439</c:v>
                </c:pt>
                <c:pt idx="6">
                  <c:v>1618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5-4EFA-829D-A18DABBB1A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346</c:v>
                </c:pt>
                <c:pt idx="1">
                  <c:v>162</c:v>
                </c:pt>
                <c:pt idx="2">
                  <c:v>133</c:v>
                </c:pt>
                <c:pt idx="3">
                  <c:v>119</c:v>
                </c:pt>
                <c:pt idx="4">
                  <c:v>140</c:v>
                </c:pt>
                <c:pt idx="5">
                  <c:v>143</c:v>
                </c:pt>
                <c:pt idx="6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D5-4EFA-829D-A18DABBB1A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Dortmund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690</c:v>
                </c:pt>
                <c:pt idx="1">
                  <c:v>1243</c:v>
                </c:pt>
                <c:pt idx="2">
                  <c:v>1582</c:v>
                </c:pt>
                <c:pt idx="3">
                  <c:v>3238</c:v>
                </c:pt>
                <c:pt idx="4">
                  <c:v>1341</c:v>
                </c:pt>
                <c:pt idx="5">
                  <c:v>1219</c:v>
                </c:pt>
                <c:pt idx="6">
                  <c:v>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D5-4EFA-829D-A18DABBB1A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Philips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1165</c:v>
                </c:pt>
                <c:pt idx="1">
                  <c:v>-383</c:v>
                </c:pt>
                <c:pt idx="2">
                  <c:v>-40</c:v>
                </c:pt>
                <c:pt idx="3">
                  <c:v>-208</c:v>
                </c:pt>
                <c:pt idx="4">
                  <c:v>-218</c:v>
                </c:pt>
                <c:pt idx="5">
                  <c:v>-355</c:v>
                </c:pt>
                <c:pt idx="6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D5-4EFA-829D-A18DABBB1A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Rocky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-601</c:v>
                </c:pt>
                <c:pt idx="1">
                  <c:v>-535</c:v>
                </c:pt>
                <c:pt idx="2">
                  <c:v>-479</c:v>
                </c:pt>
                <c:pt idx="3">
                  <c:v>-661</c:v>
                </c:pt>
                <c:pt idx="4">
                  <c:v>-657</c:v>
                </c:pt>
                <c:pt idx="5">
                  <c:v>-661</c:v>
                </c:pt>
                <c:pt idx="6">
                  <c:v>-534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D5-4EFA-829D-A18DABBB1A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ثقف نفسك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9913</c:v>
                </c:pt>
                <c:pt idx="1">
                  <c:v>10031</c:v>
                </c:pt>
                <c:pt idx="2">
                  <c:v>7396</c:v>
                </c:pt>
                <c:pt idx="3">
                  <c:v>8807</c:v>
                </c:pt>
                <c:pt idx="4">
                  <c:v>9393</c:v>
                </c:pt>
                <c:pt idx="5">
                  <c:v>8144</c:v>
                </c:pt>
                <c:pt idx="6">
                  <c:v>8763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D5-4EFA-829D-A18DABBB1A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498</c:v>
                </c:pt>
                <c:pt idx="1">
                  <c:v>399</c:v>
                </c:pt>
                <c:pt idx="2">
                  <c:v>409</c:v>
                </c:pt>
                <c:pt idx="3">
                  <c:v>475</c:v>
                </c:pt>
                <c:pt idx="4">
                  <c:v>290</c:v>
                </c:pt>
                <c:pt idx="5">
                  <c:v>301</c:v>
                </c:pt>
                <c:pt idx="6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D5-4EFA-829D-A18DABBB1AB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SpielAffe.de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-7</c:v>
                </c:pt>
                <c:pt idx="1">
                  <c:v>-6</c:v>
                </c:pt>
                <c:pt idx="2">
                  <c:v>-8</c:v>
                </c:pt>
                <c:pt idx="3">
                  <c:v>-12</c:v>
                </c:pt>
                <c:pt idx="4">
                  <c:v>-10</c:v>
                </c:pt>
                <c:pt idx="5">
                  <c:v>-6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D5-4EFA-829D-A18DABBB1AB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Suthep Thaugsuban (สุเทพ เทือกสุบรรณ)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-218</c:v>
                </c:pt>
                <c:pt idx="1">
                  <c:v>-249</c:v>
                </c:pt>
                <c:pt idx="2">
                  <c:v>-253</c:v>
                </c:pt>
                <c:pt idx="3">
                  <c:v>-192</c:v>
                </c:pt>
                <c:pt idx="4">
                  <c:v>-215</c:v>
                </c:pt>
                <c:pt idx="5">
                  <c:v>-248</c:v>
                </c:pt>
                <c:pt idx="6">
                  <c:v>-231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CD5-4EFA-829D-A18DABBB1AB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Niki Kovacs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CD5-4EFA-829D-A18DABBB1AB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Yachtschule Harkortsee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CD5-4EFA-829D-A18DABBB1AB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CD5-4EFA-829D-A18DABBB1AB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Coca-Cola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146</c:v>
                </c:pt>
                <c:pt idx="1">
                  <c:v>-985</c:v>
                </c:pt>
                <c:pt idx="2">
                  <c:v>-3785</c:v>
                </c:pt>
                <c:pt idx="3">
                  <c:v>-1834</c:v>
                </c:pt>
                <c:pt idx="4">
                  <c:v>-1945</c:v>
                </c:pt>
                <c:pt idx="5">
                  <c:v>-902</c:v>
                </c:pt>
                <c:pt idx="6">
                  <c:v>-1542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CD5-4EFA-829D-A18DABBB1AB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JotunThailand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-2</c:v>
                </c:pt>
                <c:pt idx="1">
                  <c:v>-2</c:v>
                </c:pt>
                <c:pt idx="2">
                  <c:v>-1</c:v>
                </c:pt>
                <c:pt idx="3">
                  <c:v>-4</c:v>
                </c:pt>
                <c:pt idx="4">
                  <c:v>-2</c:v>
                </c:pt>
                <c:pt idx="5">
                  <c:v>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CD5-4EFA-829D-A18DABBB1AB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Ostblockschlampen / Eastblock Bitches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90</c:v>
                </c:pt>
                <c:pt idx="1">
                  <c:v>105</c:v>
                </c:pt>
                <c:pt idx="2">
                  <c:v>103</c:v>
                </c:pt>
                <c:pt idx="3">
                  <c:v>74</c:v>
                </c:pt>
                <c:pt idx="4">
                  <c:v>95</c:v>
                </c:pt>
                <c:pt idx="5">
                  <c:v>98</c:v>
                </c:pt>
                <c:pt idx="6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CD5-4EFA-829D-A18DABBB1AB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Myjive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CD5-4EFA-829D-A18DABBB1AB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عيشوا.كوم - زواج وأسرة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Sheet1!$S$2:$S$8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-2</c:v>
                </c:pt>
                <c:pt idx="3">
                  <c:v>4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CD5-4EFA-829D-A18DABBB1AB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Sheet1!$T$2:$T$8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CD5-4EFA-829D-A18DABBB1AB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Supernovæ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Sheet1!$U$2:$U$8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CD5-4EFA-829D-A18DABBB1AB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FactSet Research Systems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Sheet1!$V$2:$V$8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13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CD5-4EFA-829D-A18DABBB1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28248"/>
        <c:axId val="269327592"/>
      </c:barChart>
      <c:catAx>
        <c:axId val="269328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27592"/>
        <c:crosses val="autoZero"/>
        <c:auto val="1"/>
        <c:lblAlgn val="ctr"/>
        <c:lblOffset val="100"/>
        <c:noMultiLvlLbl val="0"/>
      </c:catAx>
      <c:valAx>
        <c:axId val="269327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2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Microsoft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2740</c:v>
                </c:pt>
                <c:pt idx="1">
                  <c:v>-474</c:v>
                </c:pt>
                <c:pt idx="2">
                  <c:v>-139</c:v>
                </c:pt>
                <c:pt idx="3">
                  <c:v>-489</c:v>
                </c:pt>
                <c:pt idx="4">
                  <c:v>-361</c:v>
                </c:pt>
                <c:pt idx="5">
                  <c:v>-704</c:v>
                </c:pt>
                <c:pt idx="6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C-4617-971B-80A054AA92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1194</c:v>
                </c:pt>
                <c:pt idx="1">
                  <c:v>1468</c:v>
                </c:pt>
                <c:pt idx="2">
                  <c:v>955</c:v>
                </c:pt>
                <c:pt idx="3">
                  <c:v>1067</c:v>
                </c:pt>
                <c:pt idx="4">
                  <c:v>1084</c:v>
                </c:pt>
                <c:pt idx="5">
                  <c:v>1439</c:v>
                </c:pt>
                <c:pt idx="6">
                  <c:v>1618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4C-4617-971B-80A054AA92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346</c:v>
                </c:pt>
                <c:pt idx="1">
                  <c:v>162</c:v>
                </c:pt>
                <c:pt idx="2">
                  <c:v>133</c:v>
                </c:pt>
                <c:pt idx="3">
                  <c:v>119</c:v>
                </c:pt>
                <c:pt idx="4">
                  <c:v>140</c:v>
                </c:pt>
                <c:pt idx="5">
                  <c:v>143</c:v>
                </c:pt>
                <c:pt idx="6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4C-4617-971B-80A054AA92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Dortmund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690</c:v>
                </c:pt>
                <c:pt idx="1">
                  <c:v>1243</c:v>
                </c:pt>
                <c:pt idx="2">
                  <c:v>1582</c:v>
                </c:pt>
                <c:pt idx="3">
                  <c:v>3238</c:v>
                </c:pt>
                <c:pt idx="4">
                  <c:v>1341</c:v>
                </c:pt>
                <c:pt idx="5">
                  <c:v>1219</c:v>
                </c:pt>
                <c:pt idx="6">
                  <c:v>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4C-4617-971B-80A054AA92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Philips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1165</c:v>
                </c:pt>
                <c:pt idx="1">
                  <c:v>-383</c:v>
                </c:pt>
                <c:pt idx="2">
                  <c:v>-40</c:v>
                </c:pt>
                <c:pt idx="3">
                  <c:v>-208</c:v>
                </c:pt>
                <c:pt idx="4">
                  <c:v>-218</c:v>
                </c:pt>
                <c:pt idx="5">
                  <c:v>-355</c:v>
                </c:pt>
                <c:pt idx="6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4C-4617-971B-80A054AA92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Rocky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-601</c:v>
                </c:pt>
                <c:pt idx="1">
                  <c:v>-535</c:v>
                </c:pt>
                <c:pt idx="2">
                  <c:v>-479</c:v>
                </c:pt>
                <c:pt idx="3">
                  <c:v>-661</c:v>
                </c:pt>
                <c:pt idx="4">
                  <c:v>-657</c:v>
                </c:pt>
                <c:pt idx="5">
                  <c:v>-661</c:v>
                </c:pt>
                <c:pt idx="6">
                  <c:v>-534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4C-4617-971B-80A054AA92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ثقف نفسك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9913</c:v>
                </c:pt>
                <c:pt idx="1">
                  <c:v>10031</c:v>
                </c:pt>
                <c:pt idx="2">
                  <c:v>7396</c:v>
                </c:pt>
                <c:pt idx="3">
                  <c:v>8807</c:v>
                </c:pt>
                <c:pt idx="4">
                  <c:v>9393</c:v>
                </c:pt>
                <c:pt idx="5">
                  <c:v>8144</c:v>
                </c:pt>
                <c:pt idx="6">
                  <c:v>8763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4C-4617-971B-80A054AA92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498</c:v>
                </c:pt>
                <c:pt idx="1">
                  <c:v>399</c:v>
                </c:pt>
                <c:pt idx="2">
                  <c:v>409</c:v>
                </c:pt>
                <c:pt idx="3">
                  <c:v>475</c:v>
                </c:pt>
                <c:pt idx="4">
                  <c:v>290</c:v>
                </c:pt>
                <c:pt idx="5">
                  <c:v>301</c:v>
                </c:pt>
                <c:pt idx="6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4C-4617-971B-80A054AA920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SpielAffe.de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-7</c:v>
                </c:pt>
                <c:pt idx="1">
                  <c:v>-6</c:v>
                </c:pt>
                <c:pt idx="2">
                  <c:v>-8</c:v>
                </c:pt>
                <c:pt idx="3">
                  <c:v>-12</c:v>
                </c:pt>
                <c:pt idx="4">
                  <c:v>-10</c:v>
                </c:pt>
                <c:pt idx="5">
                  <c:v>-6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34C-4617-971B-80A054AA920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Suthep Thaugsuban (สุเทพ เทือกสุบรรณ)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-218</c:v>
                </c:pt>
                <c:pt idx="1">
                  <c:v>-249</c:v>
                </c:pt>
                <c:pt idx="2">
                  <c:v>-253</c:v>
                </c:pt>
                <c:pt idx="3">
                  <c:v>-192</c:v>
                </c:pt>
                <c:pt idx="4">
                  <c:v>-215</c:v>
                </c:pt>
                <c:pt idx="5">
                  <c:v>-248</c:v>
                </c:pt>
                <c:pt idx="6">
                  <c:v>-231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34C-4617-971B-80A054AA920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Niki Kovacs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34C-4617-971B-80A054AA920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Yachtschule Harkortsee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34C-4617-971B-80A054AA920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34C-4617-971B-80A054AA920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Coca-Cola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146</c:v>
                </c:pt>
                <c:pt idx="1">
                  <c:v>-985</c:v>
                </c:pt>
                <c:pt idx="2">
                  <c:v>-3785</c:v>
                </c:pt>
                <c:pt idx="3">
                  <c:v>-1834</c:v>
                </c:pt>
                <c:pt idx="4">
                  <c:v>-1945</c:v>
                </c:pt>
                <c:pt idx="5">
                  <c:v>-902</c:v>
                </c:pt>
                <c:pt idx="6">
                  <c:v>-1542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34C-4617-971B-80A054AA920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JotunThailand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-2</c:v>
                </c:pt>
                <c:pt idx="1">
                  <c:v>-2</c:v>
                </c:pt>
                <c:pt idx="2">
                  <c:v>-1</c:v>
                </c:pt>
                <c:pt idx="3">
                  <c:v>-4</c:v>
                </c:pt>
                <c:pt idx="4">
                  <c:v>-2</c:v>
                </c:pt>
                <c:pt idx="5">
                  <c:v>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34C-4617-971B-80A054AA920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Ostblockschlampen / Eastblock Bitches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90</c:v>
                </c:pt>
                <c:pt idx="1">
                  <c:v>105</c:v>
                </c:pt>
                <c:pt idx="2">
                  <c:v>103</c:v>
                </c:pt>
                <c:pt idx="3">
                  <c:v>74</c:v>
                </c:pt>
                <c:pt idx="4">
                  <c:v>95</c:v>
                </c:pt>
                <c:pt idx="5">
                  <c:v>98</c:v>
                </c:pt>
                <c:pt idx="6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34C-4617-971B-80A054AA920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Myjive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34C-4617-971B-80A054AA920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عيشوا.كوم - زواج وأسرة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Sheet1!$S$2:$S$8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-2</c:v>
                </c:pt>
                <c:pt idx="3">
                  <c:v>4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134C-4617-971B-80A054AA920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Sheet1!$T$2:$T$8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34C-4617-971B-80A054AA920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Supernovæ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Sheet1!$U$2:$U$8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134C-4617-971B-80A054AA920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FactSet Research Systems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Sheet1!$V$2:$V$8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13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34C-4617-971B-80A054AA9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831536"/>
        <c:axId val="271832520"/>
      </c:barChart>
      <c:catAx>
        <c:axId val="271831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32520"/>
        <c:crosses val="autoZero"/>
        <c:auto val="1"/>
        <c:lblAlgn val="ctr"/>
        <c:lblOffset val="100"/>
        <c:noMultiLvlLbl val="0"/>
      </c:catAx>
      <c:valAx>
        <c:axId val="271832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3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 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353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274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Stacked Bar 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0668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45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Stacked Bar Percent 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3880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87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Test</vt:lpstr>
      <vt:lpstr>Bar Fans Change Per Weekday</vt:lpstr>
      <vt:lpstr>Stacked Bar Fans Change Per Weekday</vt:lpstr>
      <vt:lpstr>Stacked Bar Percent 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2017-02-15T12:32:25Z</dcterms:created>
  <dcterms:modified xsi:type="dcterms:W3CDTF">2017-02-15T12:32:34Z</dcterms:modified>
</cp:coreProperties>
</file>