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  <p:embeddedFont>
      <p:font typeface="Cordia New" panose="020B0304020202020204" pitchFamily="34" charset="-34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92" autoAdjust="0"/>
  </p:normalViewPr>
  <p:slideViewPr>
    <p:cSldViewPr snapToGrid="0">
      <p:cViewPr varScale="1">
        <p:scale>
          <a:sx n="70" d="100"/>
          <a:sy n="70" d="100"/>
        </p:scale>
        <p:origin x="414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10" Type="http://schemas.openxmlformats.org/officeDocument/2006/relationships/font" Target="fonts/font1.fntdata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5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Microsoft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42773</c:v>
                </c:pt>
                <c:pt idx="1">
                  <c:v>42774</c:v>
                </c:pt>
                <c:pt idx="2">
                  <c:v>42775</c:v>
                </c:pt>
                <c:pt idx="3">
                  <c:v>42776</c:v>
                </c:pt>
                <c:pt idx="4">
                  <c:v>42777</c:v>
                </c:pt>
                <c:pt idx="5">
                  <c:v>42778</c:v>
                </c:pt>
                <c:pt idx="6">
                  <c:v>42779</c:v>
                </c:pt>
                <c:pt idx="7">
                  <c:v>42780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2077440</c:v>
                </c:pt>
                <c:pt idx="1">
                  <c:v>2077301</c:v>
                </c:pt>
                <c:pt idx="2">
                  <c:v>2076812</c:v>
                </c:pt>
                <c:pt idx="3">
                  <c:v>2076451</c:v>
                </c:pt>
                <c:pt idx="4">
                  <c:v>2075747</c:v>
                </c:pt>
                <c:pt idx="5">
                  <c:v>2075913</c:v>
                </c:pt>
                <c:pt idx="6">
                  <c:v>2078653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27B-47A2-9F1B-3CED239E491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BMW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42773</c:v>
                </c:pt>
                <c:pt idx="1">
                  <c:v>42774</c:v>
                </c:pt>
                <c:pt idx="2">
                  <c:v>42775</c:v>
                </c:pt>
                <c:pt idx="3">
                  <c:v>42776</c:v>
                </c:pt>
                <c:pt idx="4">
                  <c:v>42777</c:v>
                </c:pt>
                <c:pt idx="5">
                  <c:v>42778</c:v>
                </c:pt>
                <c:pt idx="6">
                  <c:v>42779</c:v>
                </c:pt>
                <c:pt idx="7">
                  <c:v>42780</c:v>
                </c:pt>
              </c:numCache>
            </c:numRef>
          </c:cat>
          <c:val>
            <c:numRef>
              <c:f>Sheet1!$C$2:$C$9</c:f>
              <c:numCache>
                <c:formatCode>General</c:formatCode>
                <c:ptCount val="8"/>
                <c:pt idx="0">
                  <c:v>19857879</c:v>
                </c:pt>
                <c:pt idx="1">
                  <c:v>19858834</c:v>
                </c:pt>
                <c:pt idx="2">
                  <c:v>19859901</c:v>
                </c:pt>
                <c:pt idx="3">
                  <c:v>19860985</c:v>
                </c:pt>
                <c:pt idx="4">
                  <c:v>19862424</c:v>
                </c:pt>
                <c:pt idx="5">
                  <c:v>19864042</c:v>
                </c:pt>
                <c:pt idx="6">
                  <c:v>19865236</c:v>
                </c:pt>
                <c:pt idx="7">
                  <c:v>19867023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27B-47A2-9F1B-3CED239E491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SPD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42773</c:v>
                </c:pt>
                <c:pt idx="1">
                  <c:v>42774</c:v>
                </c:pt>
                <c:pt idx="2">
                  <c:v>42775</c:v>
                </c:pt>
                <c:pt idx="3">
                  <c:v>42776</c:v>
                </c:pt>
                <c:pt idx="4">
                  <c:v>42777</c:v>
                </c:pt>
                <c:pt idx="5">
                  <c:v>42778</c:v>
                </c:pt>
                <c:pt idx="6">
                  <c:v>42779</c:v>
                </c:pt>
                <c:pt idx="7">
                  <c:v>42780</c:v>
                </c:pt>
              </c:numCache>
            </c:numRef>
          </c:cat>
          <c:val>
            <c:numRef>
              <c:f>Sheet1!$D$2:$D$9</c:f>
              <c:numCache>
                <c:formatCode>General</c:formatCode>
                <c:ptCount val="8"/>
                <c:pt idx="0">
                  <c:v>127402</c:v>
                </c:pt>
                <c:pt idx="1">
                  <c:v>127535</c:v>
                </c:pt>
                <c:pt idx="2">
                  <c:v>127654</c:v>
                </c:pt>
                <c:pt idx="3">
                  <c:v>127794</c:v>
                </c:pt>
                <c:pt idx="4">
                  <c:v>127937</c:v>
                </c:pt>
                <c:pt idx="5">
                  <c:v>128321</c:v>
                </c:pt>
                <c:pt idx="6">
                  <c:v>128667</c:v>
                </c:pt>
                <c:pt idx="7">
                  <c:v>128814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27B-47A2-9F1B-3CED239E491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Borussia Dortmund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42773</c:v>
                </c:pt>
                <c:pt idx="1">
                  <c:v>42774</c:v>
                </c:pt>
                <c:pt idx="2">
                  <c:v>42775</c:v>
                </c:pt>
                <c:pt idx="3">
                  <c:v>42776</c:v>
                </c:pt>
                <c:pt idx="4">
                  <c:v>42777</c:v>
                </c:pt>
                <c:pt idx="5">
                  <c:v>42778</c:v>
                </c:pt>
                <c:pt idx="6">
                  <c:v>42779</c:v>
                </c:pt>
                <c:pt idx="7">
                  <c:v>42780</c:v>
                </c:pt>
              </c:numCache>
            </c:numRef>
          </c:cat>
          <c:val>
            <c:numRef>
              <c:f>Sheet1!$E$2:$E$9</c:f>
              <c:numCache>
                <c:formatCode>General</c:formatCode>
                <c:ptCount val="8"/>
                <c:pt idx="0">
                  <c:v>15128136</c:v>
                </c:pt>
                <c:pt idx="1">
                  <c:v>15129718</c:v>
                </c:pt>
                <c:pt idx="2">
                  <c:v>15132956</c:v>
                </c:pt>
                <c:pt idx="3">
                  <c:v>15134297</c:v>
                </c:pt>
                <c:pt idx="4">
                  <c:v>15135516</c:v>
                </c:pt>
                <c:pt idx="5">
                  <c:v>15136418</c:v>
                </c:pt>
                <c:pt idx="6">
                  <c:v>15137108</c:v>
                </c:pt>
                <c:pt idx="7">
                  <c:v>15138831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27B-47A2-9F1B-3CED239E491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Philips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42773</c:v>
                </c:pt>
                <c:pt idx="1">
                  <c:v>42774</c:v>
                </c:pt>
                <c:pt idx="2">
                  <c:v>42775</c:v>
                </c:pt>
                <c:pt idx="3">
                  <c:v>42776</c:v>
                </c:pt>
                <c:pt idx="4">
                  <c:v>42777</c:v>
                </c:pt>
                <c:pt idx="5">
                  <c:v>42778</c:v>
                </c:pt>
                <c:pt idx="6">
                  <c:v>42779</c:v>
                </c:pt>
                <c:pt idx="7">
                  <c:v>42780</c:v>
                </c:pt>
              </c:numCache>
            </c:numRef>
          </c:cat>
          <c:val>
            <c:numRef>
              <c:f>Sheet1!$F$2:$F$9</c:f>
              <c:numCache>
                <c:formatCode>General</c:formatCode>
                <c:ptCount val="8"/>
                <c:pt idx="0">
                  <c:v>425269</c:v>
                </c:pt>
                <c:pt idx="1">
                  <c:v>425229</c:v>
                </c:pt>
                <c:pt idx="2">
                  <c:v>425021</c:v>
                </c:pt>
                <c:pt idx="3">
                  <c:v>424803</c:v>
                </c:pt>
                <c:pt idx="4">
                  <c:v>424448</c:v>
                </c:pt>
                <c:pt idx="5">
                  <c:v>424560</c:v>
                </c:pt>
                <c:pt idx="6">
                  <c:v>425725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27B-47A2-9F1B-3CED239E491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Rocky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42773</c:v>
                </c:pt>
                <c:pt idx="1">
                  <c:v>42774</c:v>
                </c:pt>
                <c:pt idx="2">
                  <c:v>42775</c:v>
                </c:pt>
                <c:pt idx="3">
                  <c:v>42776</c:v>
                </c:pt>
                <c:pt idx="4">
                  <c:v>42777</c:v>
                </c:pt>
                <c:pt idx="5">
                  <c:v>42778</c:v>
                </c:pt>
                <c:pt idx="6">
                  <c:v>42779</c:v>
                </c:pt>
                <c:pt idx="7">
                  <c:v>42780</c:v>
                </c:pt>
              </c:numCache>
            </c:numRef>
          </c:cat>
          <c:val>
            <c:numRef>
              <c:f>Sheet1!$G$2:$G$9</c:f>
              <c:numCache>
                <c:formatCode>General</c:formatCode>
                <c:ptCount val="8"/>
                <c:pt idx="0">
                  <c:v>11735017</c:v>
                </c:pt>
                <c:pt idx="1">
                  <c:v>11734538</c:v>
                </c:pt>
                <c:pt idx="2">
                  <c:v>11733877</c:v>
                </c:pt>
                <c:pt idx="3">
                  <c:v>11733220</c:v>
                </c:pt>
                <c:pt idx="4">
                  <c:v>11732559</c:v>
                </c:pt>
                <c:pt idx="5">
                  <c:v>11732025</c:v>
                </c:pt>
                <c:pt idx="6">
                  <c:v>11731424</c:v>
                </c:pt>
                <c:pt idx="7">
                  <c:v>11730893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527B-47A2-9F1B-3CED239E491A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ثقف نفسك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42773</c:v>
                </c:pt>
                <c:pt idx="1">
                  <c:v>42774</c:v>
                </c:pt>
                <c:pt idx="2">
                  <c:v>42775</c:v>
                </c:pt>
                <c:pt idx="3">
                  <c:v>42776</c:v>
                </c:pt>
                <c:pt idx="4">
                  <c:v>42777</c:v>
                </c:pt>
                <c:pt idx="5">
                  <c:v>42778</c:v>
                </c:pt>
                <c:pt idx="6">
                  <c:v>42779</c:v>
                </c:pt>
                <c:pt idx="7">
                  <c:v>42780</c:v>
                </c:pt>
              </c:numCache>
            </c:numRef>
          </c:cat>
          <c:val>
            <c:numRef>
              <c:f>Sheet1!$H$2:$H$9</c:f>
              <c:numCache>
                <c:formatCode>General</c:formatCode>
                <c:ptCount val="8"/>
                <c:pt idx="0">
                  <c:v>32937458</c:v>
                </c:pt>
                <c:pt idx="1">
                  <c:v>32944854</c:v>
                </c:pt>
                <c:pt idx="2">
                  <c:v>32953661</c:v>
                </c:pt>
                <c:pt idx="3">
                  <c:v>32963054</c:v>
                </c:pt>
                <c:pt idx="4">
                  <c:v>32971198</c:v>
                </c:pt>
                <c:pt idx="5">
                  <c:v>32979961</c:v>
                </c:pt>
                <c:pt idx="6">
                  <c:v>32989874</c:v>
                </c:pt>
                <c:pt idx="7">
                  <c:v>33003756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527B-47A2-9F1B-3CED239E491A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LinkedIn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42773</c:v>
                </c:pt>
                <c:pt idx="1">
                  <c:v>42774</c:v>
                </c:pt>
                <c:pt idx="2">
                  <c:v>42775</c:v>
                </c:pt>
                <c:pt idx="3">
                  <c:v>42776</c:v>
                </c:pt>
                <c:pt idx="4">
                  <c:v>42777</c:v>
                </c:pt>
                <c:pt idx="5">
                  <c:v>42778</c:v>
                </c:pt>
                <c:pt idx="6">
                  <c:v>42779</c:v>
                </c:pt>
                <c:pt idx="7">
                  <c:v>42780</c:v>
                </c:pt>
              </c:numCache>
            </c:numRef>
          </c:cat>
          <c:val>
            <c:numRef>
              <c:f>Sheet1!$I$2:$I$9</c:f>
              <c:numCache>
                <c:formatCode>General</c:formatCode>
                <c:ptCount val="8"/>
                <c:pt idx="0">
                  <c:v>1228312</c:v>
                </c:pt>
                <c:pt idx="1">
                  <c:v>1228721</c:v>
                </c:pt>
                <c:pt idx="2">
                  <c:v>1229196</c:v>
                </c:pt>
                <c:pt idx="3">
                  <c:v>1229486</c:v>
                </c:pt>
                <c:pt idx="4">
                  <c:v>1229787</c:v>
                </c:pt>
                <c:pt idx="5">
                  <c:v>1230044</c:v>
                </c:pt>
                <c:pt idx="6">
                  <c:v>1230542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527B-47A2-9F1B-3CED239E491A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SpielAffe.de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42773</c:v>
                </c:pt>
                <c:pt idx="1">
                  <c:v>42774</c:v>
                </c:pt>
                <c:pt idx="2">
                  <c:v>42775</c:v>
                </c:pt>
                <c:pt idx="3">
                  <c:v>42776</c:v>
                </c:pt>
                <c:pt idx="4">
                  <c:v>42777</c:v>
                </c:pt>
                <c:pt idx="5">
                  <c:v>42778</c:v>
                </c:pt>
                <c:pt idx="6">
                  <c:v>42779</c:v>
                </c:pt>
                <c:pt idx="7">
                  <c:v>42780</c:v>
                </c:pt>
              </c:numCache>
            </c:numRef>
          </c:cat>
          <c:val>
            <c:numRef>
              <c:f>Sheet1!$J$2:$J$9</c:f>
              <c:numCache>
                <c:formatCode>General</c:formatCode>
                <c:ptCount val="8"/>
                <c:pt idx="0">
                  <c:v>72514</c:v>
                </c:pt>
                <c:pt idx="1">
                  <c:v>72506</c:v>
                </c:pt>
                <c:pt idx="2">
                  <c:v>72494</c:v>
                </c:pt>
                <c:pt idx="3">
                  <c:v>72484</c:v>
                </c:pt>
                <c:pt idx="4">
                  <c:v>72478</c:v>
                </c:pt>
                <c:pt idx="5">
                  <c:v>72486</c:v>
                </c:pt>
                <c:pt idx="6">
                  <c:v>72479</c:v>
                </c:pt>
                <c:pt idx="7">
                  <c:v>72477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527B-47A2-9F1B-3CED239E491A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Suthep Thaugsuban (สุเทพ เทือกสุบรรณ)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42773</c:v>
                </c:pt>
                <c:pt idx="1">
                  <c:v>42774</c:v>
                </c:pt>
                <c:pt idx="2">
                  <c:v>42775</c:v>
                </c:pt>
                <c:pt idx="3">
                  <c:v>42776</c:v>
                </c:pt>
                <c:pt idx="4">
                  <c:v>42777</c:v>
                </c:pt>
                <c:pt idx="5">
                  <c:v>42778</c:v>
                </c:pt>
                <c:pt idx="6">
                  <c:v>42779</c:v>
                </c:pt>
                <c:pt idx="7">
                  <c:v>42780</c:v>
                </c:pt>
              </c:numCache>
            </c:numRef>
          </c:cat>
          <c:val>
            <c:numRef>
              <c:f>Sheet1!$K$2:$K$9</c:f>
              <c:numCache>
                <c:formatCode>General</c:formatCode>
                <c:ptCount val="8"/>
                <c:pt idx="0">
                  <c:v>2846897</c:v>
                </c:pt>
                <c:pt idx="1">
                  <c:v>2846644</c:v>
                </c:pt>
                <c:pt idx="2">
                  <c:v>2846452</c:v>
                </c:pt>
                <c:pt idx="3">
                  <c:v>2846237</c:v>
                </c:pt>
                <c:pt idx="4">
                  <c:v>2845989</c:v>
                </c:pt>
                <c:pt idx="5">
                  <c:v>2845758</c:v>
                </c:pt>
                <c:pt idx="6">
                  <c:v>2845540</c:v>
                </c:pt>
                <c:pt idx="7">
                  <c:v>2845287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527B-47A2-9F1B-3CED239E491A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Niki Kovacs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42773</c:v>
                </c:pt>
                <c:pt idx="1">
                  <c:v>42774</c:v>
                </c:pt>
                <c:pt idx="2">
                  <c:v>42775</c:v>
                </c:pt>
                <c:pt idx="3">
                  <c:v>42776</c:v>
                </c:pt>
                <c:pt idx="4">
                  <c:v>42777</c:v>
                </c:pt>
                <c:pt idx="5">
                  <c:v>42778</c:v>
                </c:pt>
                <c:pt idx="6">
                  <c:v>42779</c:v>
                </c:pt>
                <c:pt idx="7">
                  <c:v>42780</c:v>
                </c:pt>
              </c:numCache>
            </c:numRef>
          </c:cat>
          <c:val>
            <c:numRef>
              <c:f>Sheet1!$L$2:$L$9</c:f>
              <c:numCache>
                <c:formatCode>General</c:formatCode>
                <c:ptCount val="8"/>
                <c:pt idx="0">
                  <c:v>6956</c:v>
                </c:pt>
                <c:pt idx="1">
                  <c:v>6956</c:v>
                </c:pt>
                <c:pt idx="2">
                  <c:v>6956</c:v>
                </c:pt>
                <c:pt idx="3">
                  <c:v>6957</c:v>
                </c:pt>
                <c:pt idx="4">
                  <c:v>6955</c:v>
                </c:pt>
                <c:pt idx="5">
                  <c:v>6955</c:v>
                </c:pt>
                <c:pt idx="6">
                  <c:v>6957</c:v>
                </c:pt>
                <c:pt idx="7">
                  <c:v>6957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527B-47A2-9F1B-3CED239E491A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Yachtschule Harkortsee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42773</c:v>
                </c:pt>
                <c:pt idx="1">
                  <c:v>42774</c:v>
                </c:pt>
                <c:pt idx="2">
                  <c:v>42775</c:v>
                </c:pt>
                <c:pt idx="3">
                  <c:v>42776</c:v>
                </c:pt>
                <c:pt idx="4">
                  <c:v>42777</c:v>
                </c:pt>
                <c:pt idx="5">
                  <c:v>42778</c:v>
                </c:pt>
                <c:pt idx="6">
                  <c:v>42779</c:v>
                </c:pt>
                <c:pt idx="7">
                  <c:v>42780</c:v>
                </c:pt>
              </c:numCache>
            </c:numRef>
          </c:cat>
          <c:val>
            <c:numRef>
              <c:f>Sheet1!$M$2:$M$9</c:f>
              <c:numCache>
                <c:formatCode>General</c:formatCode>
                <c:ptCount val="8"/>
                <c:pt idx="0">
                  <c:v>168</c:v>
                </c:pt>
                <c:pt idx="1">
                  <c:v>169</c:v>
                </c:pt>
                <c:pt idx="2">
                  <c:v>169</c:v>
                </c:pt>
                <c:pt idx="3">
                  <c:v>169</c:v>
                </c:pt>
                <c:pt idx="4">
                  <c:v>169</c:v>
                </c:pt>
                <c:pt idx="5">
                  <c:v>169</c:v>
                </c:pt>
                <c:pt idx="6">
                  <c:v>169</c:v>
                </c:pt>
                <c:pt idx="7">
                  <c:v>169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527B-47A2-9F1B-3CED239E491A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OLG Casino Sault Ste. Marie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42773</c:v>
                </c:pt>
                <c:pt idx="1">
                  <c:v>42774</c:v>
                </c:pt>
                <c:pt idx="2">
                  <c:v>42775</c:v>
                </c:pt>
                <c:pt idx="3">
                  <c:v>42776</c:v>
                </c:pt>
                <c:pt idx="4">
                  <c:v>42777</c:v>
                </c:pt>
                <c:pt idx="5">
                  <c:v>42778</c:v>
                </c:pt>
                <c:pt idx="6">
                  <c:v>42779</c:v>
                </c:pt>
                <c:pt idx="7">
                  <c:v>42780</c:v>
                </c:pt>
              </c:numCache>
            </c:numRef>
          </c:cat>
          <c:val>
            <c:numRef>
              <c:f>Sheet1!$N$2:$N$9</c:f>
              <c:numCache>
                <c:formatCode>General</c:formatCode>
                <c:ptCount val="8"/>
                <c:pt idx="0">
                  <c:v>68</c:v>
                </c:pt>
                <c:pt idx="1">
                  <c:v>68</c:v>
                </c:pt>
                <c:pt idx="2">
                  <c:v>68</c:v>
                </c:pt>
                <c:pt idx="3">
                  <c:v>68</c:v>
                </c:pt>
                <c:pt idx="4">
                  <c:v>68</c:v>
                </c:pt>
                <c:pt idx="5">
                  <c:v>68</c:v>
                </c:pt>
                <c:pt idx="6">
                  <c:v>68</c:v>
                </c:pt>
                <c:pt idx="7">
                  <c:v>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527B-47A2-9F1B-3CED239E491A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Coca-Cola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42773</c:v>
                </c:pt>
                <c:pt idx="1">
                  <c:v>42774</c:v>
                </c:pt>
                <c:pt idx="2">
                  <c:v>42775</c:v>
                </c:pt>
                <c:pt idx="3">
                  <c:v>42776</c:v>
                </c:pt>
                <c:pt idx="4">
                  <c:v>42777</c:v>
                </c:pt>
                <c:pt idx="5">
                  <c:v>42778</c:v>
                </c:pt>
                <c:pt idx="6">
                  <c:v>42779</c:v>
                </c:pt>
                <c:pt idx="7">
                  <c:v>42780</c:v>
                </c:pt>
              </c:numCache>
            </c:numRef>
          </c:cat>
          <c:val>
            <c:numRef>
              <c:f>Sheet1!$O$2:$O$9</c:f>
              <c:numCache>
                <c:formatCode>General</c:formatCode>
                <c:ptCount val="8"/>
                <c:pt idx="0">
                  <c:v>18301531</c:v>
                </c:pt>
                <c:pt idx="1">
                  <c:v>18297746</c:v>
                </c:pt>
                <c:pt idx="2">
                  <c:v>18295912</c:v>
                </c:pt>
                <c:pt idx="3">
                  <c:v>18293967</c:v>
                </c:pt>
                <c:pt idx="4">
                  <c:v>18293065</c:v>
                </c:pt>
                <c:pt idx="5">
                  <c:v>18291523</c:v>
                </c:pt>
                <c:pt idx="6">
                  <c:v>18291669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527B-47A2-9F1B-3CED239E491A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JotunThailand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42773</c:v>
                </c:pt>
                <c:pt idx="1">
                  <c:v>42774</c:v>
                </c:pt>
                <c:pt idx="2">
                  <c:v>42775</c:v>
                </c:pt>
                <c:pt idx="3">
                  <c:v>42776</c:v>
                </c:pt>
                <c:pt idx="4">
                  <c:v>42777</c:v>
                </c:pt>
                <c:pt idx="5">
                  <c:v>42778</c:v>
                </c:pt>
                <c:pt idx="6">
                  <c:v>42779</c:v>
                </c:pt>
                <c:pt idx="7">
                  <c:v>42780</c:v>
                </c:pt>
              </c:numCache>
            </c:numRef>
          </c:cat>
          <c:val>
            <c:numRef>
              <c:f>Sheet1!$P$2:$P$9</c:f>
              <c:numCache>
                <c:formatCode>General</c:formatCode>
                <c:ptCount val="8"/>
                <c:pt idx="0">
                  <c:v>42566</c:v>
                </c:pt>
                <c:pt idx="1">
                  <c:v>42565</c:v>
                </c:pt>
                <c:pt idx="2">
                  <c:v>42561</c:v>
                </c:pt>
                <c:pt idx="3">
                  <c:v>42559</c:v>
                </c:pt>
                <c:pt idx="4">
                  <c:v>42560</c:v>
                </c:pt>
                <c:pt idx="5">
                  <c:v>42557</c:v>
                </c:pt>
                <c:pt idx="6">
                  <c:v>42555</c:v>
                </c:pt>
                <c:pt idx="7">
                  <c:v>42552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527B-47A2-9F1B-3CED239E491A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Ostblockschlampen / Eastblock Bitches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42773</c:v>
                </c:pt>
                <c:pt idx="1">
                  <c:v>42774</c:v>
                </c:pt>
                <c:pt idx="2">
                  <c:v>42775</c:v>
                </c:pt>
                <c:pt idx="3">
                  <c:v>42776</c:v>
                </c:pt>
                <c:pt idx="4">
                  <c:v>42777</c:v>
                </c:pt>
                <c:pt idx="5">
                  <c:v>42778</c:v>
                </c:pt>
                <c:pt idx="6">
                  <c:v>42779</c:v>
                </c:pt>
                <c:pt idx="7">
                  <c:v>42780</c:v>
                </c:pt>
              </c:numCache>
            </c:numRef>
          </c:cat>
          <c:val>
            <c:numRef>
              <c:f>Sheet1!$Q$2:$Q$9</c:f>
              <c:numCache>
                <c:formatCode>General</c:formatCode>
                <c:ptCount val="8"/>
                <c:pt idx="0">
                  <c:v>463027</c:v>
                </c:pt>
                <c:pt idx="1">
                  <c:v>463130</c:v>
                </c:pt>
                <c:pt idx="2">
                  <c:v>463204</c:v>
                </c:pt>
                <c:pt idx="3">
                  <c:v>463299</c:v>
                </c:pt>
                <c:pt idx="4">
                  <c:v>463397</c:v>
                </c:pt>
                <c:pt idx="5">
                  <c:v>463505</c:v>
                </c:pt>
                <c:pt idx="6">
                  <c:v>463595</c:v>
                </c:pt>
                <c:pt idx="7">
                  <c:v>463676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527B-47A2-9F1B-3CED239E491A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Myjive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42773</c:v>
                </c:pt>
                <c:pt idx="1">
                  <c:v>42774</c:v>
                </c:pt>
                <c:pt idx="2">
                  <c:v>42775</c:v>
                </c:pt>
                <c:pt idx="3">
                  <c:v>42776</c:v>
                </c:pt>
                <c:pt idx="4">
                  <c:v>42777</c:v>
                </c:pt>
                <c:pt idx="5">
                  <c:v>42778</c:v>
                </c:pt>
                <c:pt idx="6">
                  <c:v>42779</c:v>
                </c:pt>
                <c:pt idx="7">
                  <c:v>42780</c:v>
                </c:pt>
              </c:numCache>
            </c:numRef>
          </c:cat>
          <c:val>
            <c:numRef>
              <c:f>Sheet1!$R$2:$R$9</c:f>
              <c:numCache>
                <c:formatCode>General</c:formatCode>
                <c:ptCount val="8"/>
                <c:pt idx="0">
                  <c:v>653</c:v>
                </c:pt>
                <c:pt idx="1">
                  <c:v>653</c:v>
                </c:pt>
                <c:pt idx="2">
                  <c:v>653</c:v>
                </c:pt>
                <c:pt idx="3">
                  <c:v>652</c:v>
                </c:pt>
                <c:pt idx="4">
                  <c:v>652</c:v>
                </c:pt>
                <c:pt idx="5">
                  <c:v>652</c:v>
                </c:pt>
                <c:pt idx="6">
                  <c:v>652</c:v>
                </c:pt>
                <c:pt idx="7">
                  <c:v>652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527B-47A2-9F1B-3CED239E491A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عيشوا.كوم - زواج وأسرة</c:v>
                </c:pt>
              </c:strCache>
            </c:strRef>
          </c:tx>
          <c:spPr>
            <a:ln w="28575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42773</c:v>
                </c:pt>
                <c:pt idx="1">
                  <c:v>42774</c:v>
                </c:pt>
                <c:pt idx="2">
                  <c:v>42775</c:v>
                </c:pt>
                <c:pt idx="3">
                  <c:v>42776</c:v>
                </c:pt>
                <c:pt idx="4">
                  <c:v>42777</c:v>
                </c:pt>
                <c:pt idx="5">
                  <c:v>42778</c:v>
                </c:pt>
                <c:pt idx="6">
                  <c:v>42779</c:v>
                </c:pt>
                <c:pt idx="7">
                  <c:v>42780</c:v>
                </c:pt>
              </c:numCache>
            </c:numRef>
          </c:cat>
          <c:val>
            <c:numRef>
              <c:f>Sheet1!$S$2:$S$9</c:f>
              <c:numCache>
                <c:formatCode>General</c:formatCode>
                <c:ptCount val="8"/>
                <c:pt idx="0">
                  <c:v>18073</c:v>
                </c:pt>
                <c:pt idx="1">
                  <c:v>18071</c:v>
                </c:pt>
                <c:pt idx="2">
                  <c:v>18075</c:v>
                </c:pt>
                <c:pt idx="3">
                  <c:v>18074</c:v>
                </c:pt>
                <c:pt idx="4">
                  <c:v>18073</c:v>
                </c:pt>
                <c:pt idx="5">
                  <c:v>18074</c:v>
                </c:pt>
                <c:pt idx="6">
                  <c:v>18078</c:v>
                </c:pt>
                <c:pt idx="7">
                  <c:v>18079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1-527B-47A2-9F1B-3CED239E491A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Messages Data Source Test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42773</c:v>
                </c:pt>
                <c:pt idx="1">
                  <c:v>42774</c:v>
                </c:pt>
                <c:pt idx="2">
                  <c:v>42775</c:v>
                </c:pt>
                <c:pt idx="3">
                  <c:v>42776</c:v>
                </c:pt>
                <c:pt idx="4">
                  <c:v>42777</c:v>
                </c:pt>
                <c:pt idx="5">
                  <c:v>42778</c:v>
                </c:pt>
                <c:pt idx="6">
                  <c:v>42779</c:v>
                </c:pt>
                <c:pt idx="7">
                  <c:v>42780</c:v>
                </c:pt>
              </c:numCache>
            </c:numRef>
          </c:cat>
          <c:val>
            <c:numRef>
              <c:f>Sheet1!$T$2:$T$9</c:f>
              <c:numCache>
                <c:formatCode>General</c:formatCode>
                <c:ptCount val="8"/>
                <c:pt idx="0">
                  <c:v>3</c:v>
                </c:pt>
                <c:pt idx="1">
                  <c:v>3</c:v>
                </c:pt>
                <c:pt idx="2">
                  <c:v>3</c:v>
                </c:pt>
                <c:pt idx="3">
                  <c:v>3</c:v>
                </c:pt>
                <c:pt idx="4">
                  <c:v>3</c:v>
                </c:pt>
                <c:pt idx="5">
                  <c:v>3</c:v>
                </c:pt>
                <c:pt idx="6">
                  <c:v>3</c:v>
                </c:pt>
                <c:pt idx="7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2-527B-47A2-9F1B-3CED239E491A}"/>
            </c:ext>
          </c:extLst>
        </c:ser>
        <c:ser>
          <c:idx val="19"/>
          <c:order val="19"/>
          <c:tx>
            <c:strRef>
              <c:f>Sheet1!$U$1</c:f>
              <c:strCache>
                <c:ptCount val="1"/>
                <c:pt idx="0">
                  <c:v>Supernovæ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42773</c:v>
                </c:pt>
                <c:pt idx="1">
                  <c:v>42774</c:v>
                </c:pt>
                <c:pt idx="2">
                  <c:v>42775</c:v>
                </c:pt>
                <c:pt idx="3">
                  <c:v>42776</c:v>
                </c:pt>
                <c:pt idx="4">
                  <c:v>42777</c:v>
                </c:pt>
                <c:pt idx="5">
                  <c:v>42778</c:v>
                </c:pt>
                <c:pt idx="6">
                  <c:v>42779</c:v>
                </c:pt>
                <c:pt idx="7">
                  <c:v>42780</c:v>
                </c:pt>
              </c:numCache>
            </c:numRef>
          </c:cat>
          <c:val>
            <c:numRef>
              <c:f>Sheet1!$U$2:$U$9</c:f>
              <c:numCache>
                <c:formatCode>General</c:formatCode>
                <c:ptCount val="8"/>
                <c:pt idx="0">
                  <c:v>531</c:v>
                </c:pt>
                <c:pt idx="1">
                  <c:v>531</c:v>
                </c:pt>
                <c:pt idx="2">
                  <c:v>531</c:v>
                </c:pt>
                <c:pt idx="3">
                  <c:v>531</c:v>
                </c:pt>
                <c:pt idx="4">
                  <c:v>530</c:v>
                </c:pt>
                <c:pt idx="5">
                  <c:v>529</c:v>
                </c:pt>
                <c:pt idx="6">
                  <c:v>529</c:v>
                </c:pt>
                <c:pt idx="7">
                  <c:v>529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3-527B-47A2-9F1B-3CED239E491A}"/>
            </c:ext>
          </c:extLst>
        </c:ser>
        <c:ser>
          <c:idx val="20"/>
          <c:order val="20"/>
          <c:tx>
            <c:strRef>
              <c:f>Sheet1!$V$1</c:f>
              <c:strCache>
                <c:ptCount val="1"/>
                <c:pt idx="0">
                  <c:v>FactSet Research Systems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42773</c:v>
                </c:pt>
                <c:pt idx="1">
                  <c:v>42774</c:v>
                </c:pt>
                <c:pt idx="2">
                  <c:v>42775</c:v>
                </c:pt>
                <c:pt idx="3">
                  <c:v>42776</c:v>
                </c:pt>
                <c:pt idx="4">
                  <c:v>42777</c:v>
                </c:pt>
                <c:pt idx="5">
                  <c:v>42778</c:v>
                </c:pt>
                <c:pt idx="6">
                  <c:v>42779</c:v>
                </c:pt>
                <c:pt idx="7">
                  <c:v>42780</c:v>
                </c:pt>
              </c:numCache>
            </c:numRef>
          </c:cat>
          <c:val>
            <c:numRef>
              <c:f>Sheet1!$V$2:$V$9</c:f>
              <c:numCache>
                <c:formatCode>General</c:formatCode>
                <c:ptCount val="8"/>
                <c:pt idx="0">
                  <c:v>14165</c:v>
                </c:pt>
                <c:pt idx="1">
                  <c:v>14178</c:v>
                </c:pt>
                <c:pt idx="2">
                  <c:v>14183</c:v>
                </c:pt>
                <c:pt idx="3">
                  <c:v>14189</c:v>
                </c:pt>
                <c:pt idx="4">
                  <c:v>14195</c:v>
                </c:pt>
                <c:pt idx="5">
                  <c:v>14205</c:v>
                </c:pt>
                <c:pt idx="6">
                  <c:v>14208</c:v>
                </c:pt>
                <c:pt idx="7">
                  <c:v>14211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4-527B-47A2-9F1B-3CED239E49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0025584"/>
        <c:axId val="310022960"/>
      </c:lineChart>
      <c:dateAx>
        <c:axId val="3100255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022960"/>
        <c:crosses val="autoZero"/>
        <c:auto val="1"/>
        <c:lblOffset val="100"/>
        <c:baseTimeUnit val="days"/>
      </c:dateAx>
      <c:valAx>
        <c:axId val="310022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025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Test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quintly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6726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80776119"/>
              </p:ext>
            </p:extLst>
          </p:nvPr>
        </p:nvGraphicFramePr>
        <p:xfrm>
          <a:off x="457200" y="1731963"/>
          <a:ext cx="8229600" cy="4130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89299796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907737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8904353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418537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9798277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219397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304666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8224891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6050094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231984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3286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Microsoft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2078653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0.0157%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2147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BMW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19867023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10292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119558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0.0636%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1092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SPD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128814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3105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1.8461%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4129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Borussia Dortmund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15138831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11457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739062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34141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0.0853%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1496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Philips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425725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28467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2.2783%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3649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Rocky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11730893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-4663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48668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0.4527%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2117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ثقف نفسك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33003756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72477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4070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6997318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485670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3076215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0.0079%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2961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LinkedIn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1230542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0.0074%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9589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SpielAffe.de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72477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790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Suthep Thaugsuban (</a:t>
                      </a:r>
                      <a:r>
                        <a:rPr lang="th-TH" sz="1000"/>
                        <a:t>สุเทพ เทือกสุบรรณ)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2845287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-1854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0.0943%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88602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02/07/2017 - 02/14/2017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39416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17022604"/>
              </p:ext>
            </p:extLst>
          </p:nvPr>
        </p:nvGraphicFramePr>
        <p:xfrm>
          <a:off x="457200" y="1731963"/>
          <a:ext cx="8229600" cy="418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44625912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2089139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054406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1833353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8041981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611433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2765117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7226224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7358429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850064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7351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Niki Kovacs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6957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1.0854%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0653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Yachtschule Harkortsee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8544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/>
                        <a:t>OLG Casino Sault Ste. Marie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803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Coca-Cola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18291669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-10847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26561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0.1572%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3575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JotunThailand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42552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0.0834%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4890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Ostblockschlampen / Eastblock Bitches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463676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3502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0.2886%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4660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Myjive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5944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عيشوا.كوم - زواج وأسرة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3292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Messages Data Source Test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2842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Supernovæ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6.4151%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697759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02/07/2017 - 02/14/2017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73114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20058819"/>
              </p:ext>
            </p:extLst>
          </p:nvPr>
        </p:nvGraphicFramePr>
        <p:xfrm>
          <a:off x="457200" y="1731963"/>
          <a:ext cx="8229600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94609037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5367645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0159700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2969024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223199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6264908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4949582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7574915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6328224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315191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0135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FactSet Research Systems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0.7120%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6508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02/07/2017 - 02/14/2017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65301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33762558"/>
              </p:ext>
            </p:extLst>
          </p:nvPr>
        </p:nvGraphicFramePr>
        <p:xfrm>
          <a:off x="457200" y="1731963"/>
          <a:ext cx="8229600" cy="417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2565308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593204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305976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685966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971755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983257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012308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94315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1174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 b="1"/>
                        <a:t>ثقف نفسك - 2017-02-14 23:55:07</a:t>
                      </a:r>
                      <a:r>
                        <a:rPr lang="ar-AE" sz="1000"/>
                        <a:t>
تلك الأماني التي خبأتها بقلبي .. وارتفعت إلى السّماء !
أعلم أنك يا إلهي ستجعلها واقعاً مُحققاً .. يُفرحني يوماً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0.0021%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4196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 b="1"/>
                        <a:t>ثقف نفسك - 2017-02-14 23:55:05</a:t>
                      </a:r>
                      <a:r>
                        <a:rPr lang="ar-A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0.0026%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0924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 b="1"/>
                        <a:t>ثقف نفسك - 2017-02-14 23:50:12</a:t>
                      </a:r>
                      <a:r>
                        <a:rPr lang="ar-AE" sz="1000"/>
                        <a:t>
تعلمى اسهل الخطوات لعمل كفته الدجاج بحشو الجبن والبسطرمه اللذيذه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9685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 b="1"/>
                        <a:t>ثقف نفسك - 2017-02-14 23:50:11</a:t>
                      </a:r>
                      <a:r>
                        <a:rPr lang="ar-A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0.0011%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1307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 b="1"/>
                        <a:t>ثقف نفسك - 2017-02-14 23:45:11</a:t>
                      </a:r>
                      <a:r>
                        <a:rPr lang="ar-AE" sz="1000"/>
                        <a:t>
عِندمآ تتصدق عَلى فَقير، فلا تَظن أنگ قَد مَثلتْ دَور ( الگريمَ معْ المُحتاجَ )، بل أنت ( محتآج يعطي محتاجَ ) حآجتهُ عندگ ، وَحآجتگ عندَ الله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0.0013%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651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 b="1"/>
                        <a:t>ثقف نفسك - 2017-02-14 23:45:11</a:t>
                      </a:r>
                      <a:r>
                        <a:rPr lang="ar-AE" sz="1000"/>
                        <a:t>
يعوض الله، و يعطي الله، و يغنيك عن كل العباد الله، ويجبر قلبك الله، و لا يفهمك و يفهم ضعفك وحاجتك وقلة حيلتك إلَّا الله.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0.0031%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9776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 b="1"/>
                        <a:t>ثقف نفسك - 2017-02-14 23:45:07</a:t>
                      </a:r>
                      <a:r>
                        <a:rPr lang="ar-A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0.0012%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5271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 b="1"/>
                        <a:t>ثقف نفسك - 2017-02-14 23:40:09</a:t>
                      </a:r>
                      <a:r>
                        <a:rPr lang="ar-AE" sz="1000"/>
                        <a:t>
بالصور تعرفى على اسهل واسرع طريقه لعمل السحلب بالشكولاته من هنا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345850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02/07/2017 - 02/14/2017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14882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34031702"/>
              </p:ext>
            </p:extLst>
          </p:nvPr>
        </p:nvGraphicFramePr>
        <p:xfrm>
          <a:off x="457200" y="1731963"/>
          <a:ext cx="8229600" cy="555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90636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563252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076421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929524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473490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84986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155045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610365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9809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 b="1"/>
                        <a:t>ثقف نفسك - 2017-02-14 23:40:08</a:t>
                      </a:r>
                      <a:r>
                        <a:rPr lang="ar-A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0.0012%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9180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 b="1"/>
                        <a:t>ثقف نفسك - 2017-02-14 23:35:05</a:t>
                      </a:r>
                      <a:r>
                        <a:rPr lang="ar-A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0.0016%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7436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 b="1"/>
                        <a:t>ثقف نفسك - 2017-02-14 23:30:29</a:t>
                      </a:r>
                      <a:r>
                        <a:rPr lang="ar-AE" sz="1000"/>
                        <a:t>
تعرفى على افضل الطرق لعلاج التجاعيد وازالتها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3010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 b="1"/>
                        <a:t>ثقف نفسك - 2017-02-14 23:30:17</a:t>
                      </a:r>
                      <a:r>
                        <a:rPr lang="ar-A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0.0024%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8142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 b="1"/>
                        <a:t>ثقف نفسك - 2017-02-14 23:25:06</a:t>
                      </a:r>
                      <a:r>
                        <a:rPr lang="ar-AE" sz="1000"/>
                        <a:t>
‏اللهُمـ إرزقنا أجمل مِما نتمنى وأكثر مِما نتوقع وأفضل مِما ندعوا وأحفظ لنا أغلى ما نملك 🌸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0.0032%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1201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 b="1"/>
                        <a:t>ثقف نفسك - 2017-02-14 23:25:06</a:t>
                      </a:r>
                      <a:r>
                        <a:rPr lang="ar-AE" sz="1000"/>
                        <a:t>
طمأنينة القلب أفضل من سعادة القلب، لأن السعادة وقتية والطمأنية دائمة 
"إلا بذكر الله تطمئن القلوب"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0.0034%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0471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 b="1"/>
                        <a:t>ثقف نفسك - 2017-02-14 23:25:05</a:t>
                      </a:r>
                      <a:r>
                        <a:rPr lang="ar-A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0.0243%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4073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 b="1"/>
                        <a:t>ثقف نفسك - 2017-02-14 23:20:13</a:t>
                      </a:r>
                      <a:r>
                        <a:rPr lang="ar-AE" sz="1000"/>
                        <a:t>
شاهدى بالصور اجمل اكسسوارات شعر 2017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0895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 b="1"/>
                        <a:t>ثقف نفسك - 2017-02-14 23:20:12</a:t>
                      </a:r>
                      <a:r>
                        <a:rPr lang="ar-A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0.0010%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260220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02/07/2017 - 02/14/2017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04082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67807545"/>
              </p:ext>
            </p:extLst>
          </p:nvPr>
        </p:nvGraphicFramePr>
        <p:xfrm>
          <a:off x="457200" y="1731963"/>
          <a:ext cx="8229600" cy="417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6048965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513540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483423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619970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94621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008710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260227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63104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7128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 b="1"/>
                        <a:t>ثقف نفسك - 2017-02-14 23:10:13</a:t>
                      </a:r>
                      <a:r>
                        <a:rPr lang="ar-AE" sz="1000"/>
                        <a:t>
جبال الهيمالايا من أجمل الحبال حول العالم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7611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 b="1"/>
                        <a:t>ثقف نفسك - 2017-02-14 23:10:09</a:t>
                      </a:r>
                      <a:r>
                        <a:rPr lang="ar-A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0.0032%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1887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 b="1"/>
                        <a:t>ثقف نفسك - 2017-02-14 23:05:14</a:t>
                      </a:r>
                      <a:r>
                        <a:rPr lang="ar-AE" sz="1000"/>
                        <a:t>
الرضا هو تلك النسائم الجميلة التي تهبّ علي قلبك لتخبره أن هنيئا لك ما أنت فيه مهما كان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0.0021%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6440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 b="1"/>
                        <a:t>ثقف نفسك - 2017-02-14 23:05:10</a:t>
                      </a:r>
                      <a:r>
                        <a:rPr lang="ar-A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0.0010%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0769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 b="1"/>
                        <a:t>ثقف نفسك - 2017-02-14 23:00:48</a:t>
                      </a:r>
                      <a:r>
                        <a:rPr lang="ar-AE" sz="1000"/>
                        <a:t>
علامات تؤكد قرب الولاده تعرفى عليها من هنا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6575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 b="1"/>
                        <a:t>ثقف نفسك - 2017-02-14 23:00:27</a:t>
                      </a:r>
                      <a:r>
                        <a:rPr lang="ar-A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0.0019%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73938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 b="1"/>
                        <a:t>ثقف نفسك - 2017-02-14 22:55:12</a:t>
                      </a:r>
                      <a:r>
                        <a:rPr lang="ar-AE" sz="1000"/>
                        <a:t>
قد يكون التأخير في حصولك على مطلوبك لخير أراده الله لك اصبر، ولا تستعجل، وتفاءل فقد ينتظرك من النعم أكثر مما طلبت فليس أعظم من الله فضلًا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0.0068%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0759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 b="1"/>
                        <a:t>ثقف نفسك - 2017-02-14 22:55:10</a:t>
                      </a:r>
                      <a:r>
                        <a:rPr lang="ar-AE" sz="1000"/>
                        <a:t>
اللهم إني فوضت أمري إليك ثقة وإيماناً بحسن تدبيرك.. ربي إختر لي ولا تُخيرني. يارب اكتب لي الخير أينما كان وارضني به واشرح صدري ويسر لي أمري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15601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0.0473%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609725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02/07/2017 - 02/14/2017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16959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531889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02/07/2017 - 02/14/2017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541287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825</Words>
  <Application>Microsoft Office PowerPoint</Application>
  <PresentationFormat>On-screen Show (4:3)</PresentationFormat>
  <Paragraphs>487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Cordia New</vt:lpstr>
      <vt:lpstr>quintly_template</vt:lpstr>
      <vt:lpstr>Test</vt:lpstr>
      <vt:lpstr>Key Metrics Table - 1 of 3</vt:lpstr>
      <vt:lpstr>Key Metrics Table - 2 of 3</vt:lpstr>
      <vt:lpstr>Key Metrics Table - 3 of 3</vt:lpstr>
      <vt:lpstr>Own Posts Table - 1 of 3</vt:lpstr>
      <vt:lpstr>Own Posts Table - 2 of 3</vt:lpstr>
      <vt:lpstr>Own Posts Table - 3 of 3</vt:lpstr>
      <vt:lpstr>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</dc:title>
  <dc:creator>Administrator</dc:creator>
  <cp:lastModifiedBy>Administrator</cp:lastModifiedBy>
  <cp:revision>1</cp:revision>
  <dcterms:created xsi:type="dcterms:W3CDTF">2017-02-15T12:28:02Z</dcterms:created>
  <dcterms:modified xsi:type="dcterms:W3CDTF">2017-02-15T12:29:41Z</dcterms:modified>
</cp:coreProperties>
</file>