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ordia New" panose="020B0304020202020204" pitchFamily="34" charset="-34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70" d="100"/>
          <a:sy n="70" d="100"/>
        </p:scale>
        <p:origin x="38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Microsoft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2077440</c:v>
                </c:pt>
                <c:pt idx="1">
                  <c:v>2077301</c:v>
                </c:pt>
                <c:pt idx="2">
                  <c:v>2076812</c:v>
                </c:pt>
                <c:pt idx="3">
                  <c:v>2076451</c:v>
                </c:pt>
                <c:pt idx="4">
                  <c:v>2075747</c:v>
                </c:pt>
                <c:pt idx="5">
                  <c:v>2075913</c:v>
                </c:pt>
                <c:pt idx="6">
                  <c:v>2078653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99-4A24-BB3A-BF746D628B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19857879</c:v>
                </c:pt>
                <c:pt idx="1">
                  <c:v>19858834</c:v>
                </c:pt>
                <c:pt idx="2">
                  <c:v>19859901</c:v>
                </c:pt>
                <c:pt idx="3">
                  <c:v>19860985</c:v>
                </c:pt>
                <c:pt idx="4">
                  <c:v>19862424</c:v>
                </c:pt>
                <c:pt idx="5">
                  <c:v>19864042</c:v>
                </c:pt>
                <c:pt idx="6">
                  <c:v>19865236</c:v>
                </c:pt>
                <c:pt idx="7">
                  <c:v>19867023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99-4A24-BB3A-BF746D628B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127402</c:v>
                </c:pt>
                <c:pt idx="1">
                  <c:v>127535</c:v>
                </c:pt>
                <c:pt idx="2">
                  <c:v>127654</c:v>
                </c:pt>
                <c:pt idx="3">
                  <c:v>127794</c:v>
                </c:pt>
                <c:pt idx="4">
                  <c:v>127937</c:v>
                </c:pt>
                <c:pt idx="5">
                  <c:v>128321</c:v>
                </c:pt>
                <c:pt idx="6">
                  <c:v>128667</c:v>
                </c:pt>
                <c:pt idx="7">
                  <c:v>128814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99-4A24-BB3A-BF746D628B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Borussia Dortmund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15128136</c:v>
                </c:pt>
                <c:pt idx="1">
                  <c:v>15129718</c:v>
                </c:pt>
                <c:pt idx="2">
                  <c:v>15132956</c:v>
                </c:pt>
                <c:pt idx="3">
                  <c:v>15134297</c:v>
                </c:pt>
                <c:pt idx="4">
                  <c:v>15135516</c:v>
                </c:pt>
                <c:pt idx="5">
                  <c:v>15136418</c:v>
                </c:pt>
                <c:pt idx="6">
                  <c:v>15137108</c:v>
                </c:pt>
                <c:pt idx="7">
                  <c:v>15138831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99-4A24-BB3A-BF746D628B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Philips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425269</c:v>
                </c:pt>
                <c:pt idx="1">
                  <c:v>425229</c:v>
                </c:pt>
                <c:pt idx="2">
                  <c:v>425021</c:v>
                </c:pt>
                <c:pt idx="3">
                  <c:v>424803</c:v>
                </c:pt>
                <c:pt idx="4">
                  <c:v>424448</c:v>
                </c:pt>
                <c:pt idx="5">
                  <c:v>424560</c:v>
                </c:pt>
                <c:pt idx="6">
                  <c:v>425725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D99-4A24-BB3A-BF746D628B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Rocky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11735017</c:v>
                </c:pt>
                <c:pt idx="1">
                  <c:v>11734538</c:v>
                </c:pt>
                <c:pt idx="2">
                  <c:v>11733877</c:v>
                </c:pt>
                <c:pt idx="3">
                  <c:v>11733220</c:v>
                </c:pt>
                <c:pt idx="4">
                  <c:v>11732559</c:v>
                </c:pt>
                <c:pt idx="5">
                  <c:v>11732025</c:v>
                </c:pt>
                <c:pt idx="6">
                  <c:v>11731424</c:v>
                </c:pt>
                <c:pt idx="7">
                  <c:v>11730893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D99-4A24-BB3A-BF746D628B3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ثقف نفسك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32937458</c:v>
                </c:pt>
                <c:pt idx="1">
                  <c:v>32944854</c:v>
                </c:pt>
                <c:pt idx="2">
                  <c:v>32953661</c:v>
                </c:pt>
                <c:pt idx="3">
                  <c:v>32963054</c:v>
                </c:pt>
                <c:pt idx="4">
                  <c:v>32971198</c:v>
                </c:pt>
                <c:pt idx="5">
                  <c:v>32979961</c:v>
                </c:pt>
                <c:pt idx="6">
                  <c:v>32989874</c:v>
                </c:pt>
                <c:pt idx="7">
                  <c:v>33003756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D99-4A24-BB3A-BF746D628B3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Sheet1!$I$2:$I$9</c:f>
              <c:numCache>
                <c:formatCode>General</c:formatCode>
                <c:ptCount val="8"/>
                <c:pt idx="0">
                  <c:v>1228312</c:v>
                </c:pt>
                <c:pt idx="1">
                  <c:v>1228721</c:v>
                </c:pt>
                <c:pt idx="2">
                  <c:v>1229196</c:v>
                </c:pt>
                <c:pt idx="3">
                  <c:v>1229486</c:v>
                </c:pt>
                <c:pt idx="4">
                  <c:v>1229787</c:v>
                </c:pt>
                <c:pt idx="5">
                  <c:v>1230044</c:v>
                </c:pt>
                <c:pt idx="6">
                  <c:v>1230542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D99-4A24-BB3A-BF746D628B3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SpielAffe.de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Sheet1!$J$2:$J$9</c:f>
              <c:numCache>
                <c:formatCode>General</c:formatCode>
                <c:ptCount val="8"/>
                <c:pt idx="0">
                  <c:v>72514</c:v>
                </c:pt>
                <c:pt idx="1">
                  <c:v>72506</c:v>
                </c:pt>
                <c:pt idx="2">
                  <c:v>72494</c:v>
                </c:pt>
                <c:pt idx="3">
                  <c:v>72484</c:v>
                </c:pt>
                <c:pt idx="4">
                  <c:v>72478</c:v>
                </c:pt>
                <c:pt idx="5">
                  <c:v>72486</c:v>
                </c:pt>
                <c:pt idx="6">
                  <c:v>72479</c:v>
                </c:pt>
                <c:pt idx="7">
                  <c:v>72477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D99-4A24-BB3A-BF746D628B3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Suthep Thaugsuban (สุเทพ เทือกสุบรรณ)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Sheet1!$K$2:$K$9</c:f>
              <c:numCache>
                <c:formatCode>General</c:formatCode>
                <c:ptCount val="8"/>
                <c:pt idx="0">
                  <c:v>2846897</c:v>
                </c:pt>
                <c:pt idx="1">
                  <c:v>2846644</c:v>
                </c:pt>
                <c:pt idx="2">
                  <c:v>2846452</c:v>
                </c:pt>
                <c:pt idx="3">
                  <c:v>2846237</c:v>
                </c:pt>
                <c:pt idx="4">
                  <c:v>2845989</c:v>
                </c:pt>
                <c:pt idx="5">
                  <c:v>2845758</c:v>
                </c:pt>
                <c:pt idx="6">
                  <c:v>2845540</c:v>
                </c:pt>
                <c:pt idx="7">
                  <c:v>2845287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D99-4A24-BB3A-BF746D628B3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Niki Kovacs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Sheet1!$L$2:$L$9</c:f>
              <c:numCache>
                <c:formatCode>General</c:formatCode>
                <c:ptCount val="8"/>
                <c:pt idx="0">
                  <c:v>6956</c:v>
                </c:pt>
                <c:pt idx="1">
                  <c:v>6956</c:v>
                </c:pt>
                <c:pt idx="2">
                  <c:v>6956</c:v>
                </c:pt>
                <c:pt idx="3">
                  <c:v>6957</c:v>
                </c:pt>
                <c:pt idx="4">
                  <c:v>6955</c:v>
                </c:pt>
                <c:pt idx="5">
                  <c:v>6955</c:v>
                </c:pt>
                <c:pt idx="6">
                  <c:v>6957</c:v>
                </c:pt>
                <c:pt idx="7">
                  <c:v>6957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D99-4A24-BB3A-BF746D628B3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Yachtschule Harkortsee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Sheet1!$M$2:$M$9</c:f>
              <c:numCache>
                <c:formatCode>General</c:formatCode>
                <c:ptCount val="8"/>
                <c:pt idx="0">
                  <c:v>168</c:v>
                </c:pt>
                <c:pt idx="1">
                  <c:v>169</c:v>
                </c:pt>
                <c:pt idx="2">
                  <c:v>169</c:v>
                </c:pt>
                <c:pt idx="3">
                  <c:v>169</c:v>
                </c:pt>
                <c:pt idx="4">
                  <c:v>169</c:v>
                </c:pt>
                <c:pt idx="5">
                  <c:v>169</c:v>
                </c:pt>
                <c:pt idx="6">
                  <c:v>169</c:v>
                </c:pt>
                <c:pt idx="7">
                  <c:v>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D99-4A24-BB3A-BF746D628B3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Sheet1!$N$2:$N$9</c:f>
              <c:numCache>
                <c:formatCode>General</c:formatCode>
                <c:ptCount val="8"/>
                <c:pt idx="0">
                  <c:v>68</c:v>
                </c:pt>
                <c:pt idx="1">
                  <c:v>68</c:v>
                </c:pt>
                <c:pt idx="2">
                  <c:v>68</c:v>
                </c:pt>
                <c:pt idx="3">
                  <c:v>68</c:v>
                </c:pt>
                <c:pt idx="4">
                  <c:v>68</c:v>
                </c:pt>
                <c:pt idx="5">
                  <c:v>68</c:v>
                </c:pt>
                <c:pt idx="6">
                  <c:v>68</c:v>
                </c:pt>
                <c:pt idx="7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D99-4A24-BB3A-BF746D628B3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Coca-Cola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Sheet1!$O$2:$O$9</c:f>
              <c:numCache>
                <c:formatCode>General</c:formatCode>
                <c:ptCount val="8"/>
                <c:pt idx="0">
                  <c:v>18301531</c:v>
                </c:pt>
                <c:pt idx="1">
                  <c:v>18297746</c:v>
                </c:pt>
                <c:pt idx="2">
                  <c:v>18295912</c:v>
                </c:pt>
                <c:pt idx="3">
                  <c:v>18293967</c:v>
                </c:pt>
                <c:pt idx="4">
                  <c:v>18293065</c:v>
                </c:pt>
                <c:pt idx="5">
                  <c:v>18291523</c:v>
                </c:pt>
                <c:pt idx="6">
                  <c:v>18291669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D99-4A24-BB3A-BF746D628B3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JotunThailand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Sheet1!$P$2:$P$9</c:f>
              <c:numCache>
                <c:formatCode>General</c:formatCode>
                <c:ptCount val="8"/>
                <c:pt idx="0">
                  <c:v>42566</c:v>
                </c:pt>
                <c:pt idx="1">
                  <c:v>42565</c:v>
                </c:pt>
                <c:pt idx="2">
                  <c:v>42561</c:v>
                </c:pt>
                <c:pt idx="3">
                  <c:v>42559</c:v>
                </c:pt>
                <c:pt idx="4">
                  <c:v>42560</c:v>
                </c:pt>
                <c:pt idx="5">
                  <c:v>42557</c:v>
                </c:pt>
                <c:pt idx="6">
                  <c:v>42555</c:v>
                </c:pt>
                <c:pt idx="7">
                  <c:v>42552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D99-4A24-BB3A-BF746D628B3B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Ostblockschlampen / Eastblock Bitches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Sheet1!$Q$2:$Q$9</c:f>
              <c:numCache>
                <c:formatCode>General</c:formatCode>
                <c:ptCount val="8"/>
                <c:pt idx="0">
                  <c:v>463027</c:v>
                </c:pt>
                <c:pt idx="1">
                  <c:v>463130</c:v>
                </c:pt>
                <c:pt idx="2">
                  <c:v>463204</c:v>
                </c:pt>
                <c:pt idx="3">
                  <c:v>463299</c:v>
                </c:pt>
                <c:pt idx="4">
                  <c:v>463397</c:v>
                </c:pt>
                <c:pt idx="5">
                  <c:v>463505</c:v>
                </c:pt>
                <c:pt idx="6">
                  <c:v>463595</c:v>
                </c:pt>
                <c:pt idx="7">
                  <c:v>463676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D99-4A24-BB3A-BF746D628B3B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Myjive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Sheet1!$R$2:$R$9</c:f>
              <c:numCache>
                <c:formatCode>General</c:formatCode>
                <c:ptCount val="8"/>
                <c:pt idx="0">
                  <c:v>653</c:v>
                </c:pt>
                <c:pt idx="1">
                  <c:v>653</c:v>
                </c:pt>
                <c:pt idx="2">
                  <c:v>653</c:v>
                </c:pt>
                <c:pt idx="3">
                  <c:v>652</c:v>
                </c:pt>
                <c:pt idx="4">
                  <c:v>652</c:v>
                </c:pt>
                <c:pt idx="5">
                  <c:v>652</c:v>
                </c:pt>
                <c:pt idx="6">
                  <c:v>652</c:v>
                </c:pt>
                <c:pt idx="7">
                  <c:v>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ED99-4A24-BB3A-BF746D628B3B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عيشوا.كوم - زواج وأسرة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Sheet1!$S$2:$S$9</c:f>
              <c:numCache>
                <c:formatCode>General</c:formatCode>
                <c:ptCount val="8"/>
                <c:pt idx="0">
                  <c:v>18073</c:v>
                </c:pt>
                <c:pt idx="1">
                  <c:v>18071</c:v>
                </c:pt>
                <c:pt idx="2">
                  <c:v>18075</c:v>
                </c:pt>
                <c:pt idx="3">
                  <c:v>18074</c:v>
                </c:pt>
                <c:pt idx="4">
                  <c:v>18073</c:v>
                </c:pt>
                <c:pt idx="5">
                  <c:v>18074</c:v>
                </c:pt>
                <c:pt idx="6">
                  <c:v>18078</c:v>
                </c:pt>
                <c:pt idx="7">
                  <c:v>18079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D99-4A24-BB3A-BF746D628B3B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Sheet1!$T$2:$T$9</c:f>
              <c:numCache>
                <c:formatCode>General</c:formatCode>
                <c:ptCount val="8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ED99-4A24-BB3A-BF746D628B3B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Supernovæ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Sheet1!$U$2:$U$9</c:f>
              <c:numCache>
                <c:formatCode>General</c:formatCode>
                <c:ptCount val="8"/>
                <c:pt idx="0">
                  <c:v>531</c:v>
                </c:pt>
                <c:pt idx="1">
                  <c:v>531</c:v>
                </c:pt>
                <c:pt idx="2">
                  <c:v>531</c:v>
                </c:pt>
                <c:pt idx="3">
                  <c:v>531</c:v>
                </c:pt>
                <c:pt idx="4">
                  <c:v>530</c:v>
                </c:pt>
                <c:pt idx="5">
                  <c:v>529</c:v>
                </c:pt>
                <c:pt idx="6">
                  <c:v>529</c:v>
                </c:pt>
                <c:pt idx="7">
                  <c:v>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ED99-4A24-BB3A-BF746D628B3B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FactSet Research Systems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42773</c:v>
                </c:pt>
                <c:pt idx="1">
                  <c:v>42774</c:v>
                </c:pt>
                <c:pt idx="2">
                  <c:v>42775</c:v>
                </c:pt>
                <c:pt idx="3">
                  <c:v>42776</c:v>
                </c:pt>
                <c:pt idx="4">
                  <c:v>42777</c:v>
                </c:pt>
                <c:pt idx="5">
                  <c:v>42778</c:v>
                </c:pt>
                <c:pt idx="6">
                  <c:v>42779</c:v>
                </c:pt>
                <c:pt idx="7">
                  <c:v>42780</c:v>
                </c:pt>
              </c:numCache>
            </c:numRef>
          </c:cat>
          <c:val>
            <c:numRef>
              <c:f>Sheet1!$V$2:$V$9</c:f>
              <c:numCache>
                <c:formatCode>General</c:formatCode>
                <c:ptCount val="8"/>
                <c:pt idx="0">
                  <c:v>14165</c:v>
                </c:pt>
                <c:pt idx="1">
                  <c:v>14178</c:v>
                </c:pt>
                <c:pt idx="2">
                  <c:v>14183</c:v>
                </c:pt>
                <c:pt idx="3">
                  <c:v>14189</c:v>
                </c:pt>
                <c:pt idx="4">
                  <c:v>14195</c:v>
                </c:pt>
                <c:pt idx="5">
                  <c:v>14205</c:v>
                </c:pt>
                <c:pt idx="6">
                  <c:v>14208</c:v>
                </c:pt>
                <c:pt idx="7">
                  <c:v>14211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ED99-4A24-BB3A-BF746D628B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16048"/>
        <c:axId val="293113424"/>
      </c:lineChart>
      <c:dateAx>
        <c:axId val="293116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13424"/>
        <c:crosses val="autoZero"/>
        <c:auto val="1"/>
        <c:lblOffset val="100"/>
        <c:baseTimeUnit val="days"/>
      </c:dateAx>
      <c:valAx>
        <c:axId val="29311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1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18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0306980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50491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9414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01906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9883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3048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50786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5935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8436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4482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3212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29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Microsoft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2078653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66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19867023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5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08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Dortmund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15138831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73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Philips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425725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2.2783%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7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Rocky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11730893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49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ثقف نفسك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33003756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6997318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3076215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4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1230542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12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SpielAffe.de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23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Suthep Thaugsuban (</a:t>
                      </a:r>
                      <a:r>
                        <a:rPr lang="th-TH" sz="1000"/>
                        <a:t>สุเทพ เทือกสุบรรณ)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3554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24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6015899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645384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0129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8345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2050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89089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8781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8834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88937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2278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7816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589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Niki Kovacs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39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Yachtschule Harkortsee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3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OLG Casino Sault Ste. Marie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80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Coca-Cola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18291669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70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JotunThailand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80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Ostblockschlampen / Eastblock Bitches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463676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3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Myjive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41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عيشوا.كوم - زواج وأسرة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7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Messages Data Source Test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07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Supernovæ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6.4151%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0865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473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7289049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65800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4303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7902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410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4009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840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84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9575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6482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4029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77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FactSet Research Systems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8821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1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9722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207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980139"/>
              </p:ext>
            </p:extLst>
          </p:nvPr>
        </p:nvGraphicFramePr>
        <p:xfrm>
          <a:off x="457200" y="1731963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73393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491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6036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7790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60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2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1084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3003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59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10:40:00</a:t>
                      </a:r>
                      <a:r>
                        <a:rPr lang="ar-AE" sz="1000"/>
                        <a:t>
:</a:t>
                      </a:r>
                      <a:r>
                        <a:rPr lang="en-US" sz="1000"/>
                        <a:t>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11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10:38:06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95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10:36:01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069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10:33:00</a:t>
                      </a:r>
                      <a:r>
                        <a:rPr lang="ar-AE" sz="1000"/>
                        <a:t>
اللهم احسن عاقبتنا في الأمور كلها واجرنا من خزي الدنيا وعذاب الاخرة 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83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10:31:57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81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10:30:51</a:t>
                      </a:r>
                      <a:r>
                        <a:rPr lang="ar-AE" sz="1000"/>
                        <a:t>
فراشة </a:t>
                      </a:r>
                      <a:r>
                        <a:rPr lang="en-US" sz="1000"/>
                        <a:t>Taenaris catops </a:t>
                      </a:r>
                      <a:r>
                        <a:rPr lang="ar-AE" sz="1000"/>
                        <a:t>تمتلك شكل عيني بومه على جناحيها وتستخدمها لكي تحمي نفسها من الأعداء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74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10:27:22</a:t>
                      </a:r>
                      <a:r>
                        <a:rPr lang="ar-AE" sz="1000"/>
                        <a:t>
اللهم اخرجنا من ظلمات الجهل والوهم إلى نور العلم والفهم، واكشف لنا عن كل سر مكتوم يا حي يا قيوم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94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10:25:00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8975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416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469076"/>
              </p:ext>
            </p:extLst>
          </p:nvPr>
        </p:nvGraphicFramePr>
        <p:xfrm>
          <a:off x="457200" y="17319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58593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204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1053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796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753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6831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1898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413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25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10:24:14</a:t>
                      </a:r>
                      <a:r>
                        <a:rPr lang="ar-AE" sz="1000"/>
                        <a:t>
هناك نوع عجيب من العناكب الصغيره اسمه </a:t>
                      </a:r>
                      <a:r>
                        <a:rPr lang="en-US" sz="1000"/>
                        <a:t>Silkhenge Spider </a:t>
                      </a:r>
                      <a:r>
                        <a:rPr lang="ar-AE" sz="1000"/>
                        <a:t>يقوم ببناء شبكة قوية وغريبة من نوعها تشبه في بنيتها السياج تحيط بالبيوظ لحمايتها 🕸🕷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03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10:23:00</a:t>
                      </a:r>
                      <a:r>
                        <a:rPr lang="ar-AE" sz="1000"/>
                        <a:t>
اللهم إني استغفرك لذنبي وأسألك رحمتك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00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10:20:00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54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10:19:40</a:t>
                      </a:r>
                      <a:r>
                        <a:rPr lang="ar-AE" sz="1000"/>
                        <a:t>
ما شاء الله
داخل المسجد النبوى
اللهم ارزقنا صلاة قريبا فى المسجد النبوى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17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10:15:09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351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10:15:00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12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10:13:00</a:t>
                      </a:r>
                      <a:r>
                        <a:rPr lang="ar-AE" sz="1000"/>
                        <a:t>
اللهم احسن عاقبتنا في الأمور كلها واجرنا من خزي الدنيا وعذاب الاخرة 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96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10:10:00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3600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758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339378"/>
              </p:ext>
            </p:extLst>
          </p:nvPr>
        </p:nvGraphicFramePr>
        <p:xfrm>
          <a:off x="457200" y="17319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00005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6865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929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0569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459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6408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8965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351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14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10:09:45</a:t>
                      </a:r>
                      <a:r>
                        <a:rPr lang="ar-AE" sz="1000"/>
                        <a:t>
فيديو :اهداء لأبنائي من القلب ♥
مع بداية عامهم الدارسي الثاني 
وفقهم الله وابنائكم في كل حين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49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10:06:01</a:t>
                      </a:r>
                      <a:r>
                        <a:rPr lang="ar-AE" sz="1000"/>
                        <a:t>
اللهم ارزق كل مشتاق الذرية الصالحة التي تقر بها عينه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11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10:03:24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85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10:03:00</a:t>
                      </a:r>
                      <a:r>
                        <a:rPr lang="ar-AE" sz="1000"/>
                        <a:t>
اللهم اجعل أوسع رزقك علي عند كبر سني وانقطاع عمري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0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10:02:53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8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10:00:54</a:t>
                      </a:r>
                      <a:r>
                        <a:rPr lang="ar-AE" sz="1000"/>
                        <a:t>
عنكبوت نادر يعيش في استراليا اسمه </a:t>
                      </a:r>
                      <a:r>
                        <a:rPr lang="en-US" sz="1000"/>
                        <a:t>wraparound spider </a:t>
                      </a:r>
                      <a:r>
                        <a:rPr lang="ar-AE" sz="1000"/>
                        <a:t>يقوم بالألتفاف على أغصان الأشجار للتمويه والتخفي 🕷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45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09:55:00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97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09:50:00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5768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204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6989034"/>
              </p:ext>
            </p:extLst>
          </p:nvPr>
        </p:nvGraphicFramePr>
        <p:xfrm>
          <a:off x="457200" y="1731963"/>
          <a:ext cx="82296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04591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436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688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603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813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853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353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585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4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 b="1"/>
                        <a:t>ثقف نفسك - 2017-02-14 09:49:29</a:t>
                      </a:r>
                      <a:r>
                        <a:rPr lang="ar-A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29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02/07/2017 - 02/14/2017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5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848</Words>
  <Application>Microsoft Office PowerPoint</Application>
  <PresentationFormat>On-screen Show (4:3)</PresentationFormat>
  <Paragraphs>498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Cordia New</vt:lpstr>
      <vt:lpstr>Arial</vt:lpstr>
      <vt:lpstr>quintly_template</vt:lpstr>
      <vt:lpstr>Test</vt:lpstr>
      <vt:lpstr>Key Metrics Table - 1 of 3</vt:lpstr>
      <vt:lpstr>Key Metrics Table - 2 of 3</vt:lpstr>
      <vt:lpstr>Key Metrics Table - 3 of 3</vt:lpstr>
      <vt:lpstr>Fans Total</vt:lpstr>
      <vt:lpstr>Own Posts Table - 1 of 4</vt:lpstr>
      <vt:lpstr>Own Posts Table - 2 of 4</vt:lpstr>
      <vt:lpstr>Own Posts Table - 3 of 4</vt:lpstr>
      <vt:lpstr>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2017-02-15T09:27:15Z</dcterms:created>
  <dcterms:modified xsi:type="dcterms:W3CDTF">2017-02-15T09:30:22Z</dcterms:modified>
</cp:coreProperties>
</file>