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163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708069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4397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729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306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774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93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CARLAB - </a:t>
                      </a:r>
                      <a:r>
                        <a:rPr lang="ko-KR" altLang="en-US" sz="1000"/>
                        <a:t>카랩 </a:t>
                      </a:r>
                      <a:r>
                        <a:rPr lang="en-US" sz="1000"/>
                        <a:t>Life&amp;Community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(66)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4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David Pinto Plateria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4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Alex Cain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09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Ahmed Rauf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2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Richard Ray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Mario Chan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2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 Allan De Castro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00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Melissa 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2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Edoardo Wayo Lopez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4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Halil Kilic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429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3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735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97474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87895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536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882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951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32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James Shepherd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15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Kane Preston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61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شادي الصبيحي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8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 Curtin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89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Marian Bica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Ryan Davies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7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Diani Magaña Morales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81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Kristian Ko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89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Itzel Yamilet Alday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7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Joel Bauman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917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6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562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03803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7794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822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620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676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81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Stuart Walker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15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Andrew Hunt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7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Jordan Brooks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3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Clive Cowan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4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 Louis Stewart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Kia Motors Worldwide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4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71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630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701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288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93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356</Words>
  <Application>Microsoft Office PowerPoint</Application>
  <PresentationFormat>On-screen Show (4:3)</PresentationFormat>
  <Paragraphs>155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My Dashboard</vt:lpstr>
      <vt:lpstr>Custom Key Influencers - 1 of 3</vt:lpstr>
      <vt:lpstr>Custom Key Influencers - 2 of 3</vt:lpstr>
      <vt:lpstr>Custom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2017-02-13T13:16:42Z</dcterms:created>
  <dcterms:modified xsi:type="dcterms:W3CDTF">2017-02-13T13:16:57Z</dcterms:modified>
</cp:coreProperties>
</file>