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40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TestMetricPPTX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6076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63529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1066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9047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2993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418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8732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8569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3483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Boost Duration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Content Theme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80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23:58:15</a:t>
                      </a:r>
                      <a:r>
                        <a:rPr lang="en-US" sz="1000"/>
                        <a:t>
Venezuela's PDVSA braces for oil production drop https://t.co/JMnxeQKUzU https://t.co/oOf4bPMi4m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967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23:52:21</a:t>
                      </a:r>
                      <a:r>
                        <a:rPr lang="en-US" sz="1000"/>
                        <a:t>
Germany's corporate leaders tout the benefits of trade and the perils of protectionism https://t.co/A0hpDVtEsk https://t.co/fujQcsN25x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424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23:50:57</a:t>
                      </a:r>
                      <a:r>
                        <a:rPr lang="en-US" sz="1000"/>
                        <a:t>
Trump tells Pena Nieto he might send troops to Mexico to deal with "bad hombres" https://t.co/TQfpRIoNMr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276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23:45:40</a:t>
                      </a:r>
                      <a:r>
                        <a:rPr lang="en-US" sz="1000"/>
                        <a:t>
Without immigrants, these companies wouldn’t exist https://t.co/urQ66sEPVu https://t.co/61AgpAFfjF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019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23:42:22</a:t>
                      </a:r>
                      <a:r>
                        <a:rPr lang="en-US" sz="1000"/>
                        <a:t>
Make room on the top shelf, here comes another Irish whiskey https://t.co/BuCRXLFCno https://t.co/KTEVa5U9PP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607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23:37:16</a:t>
                      </a:r>
                      <a:r>
                        <a:rPr lang="en-US" sz="1000"/>
                        <a:t>
Republicans rebrand Obamacare strategy from "repeal" to "repair" https://t.co/BWlZzKAHoN https://t.co/BaZN4A7Cre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624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23:32:03</a:t>
                      </a:r>
                      <a:r>
                        <a:rPr lang="en-US" sz="1000"/>
                        <a:t>
Netanyahu will build Israel’s first new settlement in a quarter-century https://t.co/klQyJNFGzR https://t.co/le9e3woBMA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565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23:22:37</a:t>
                      </a:r>
                      <a:r>
                        <a:rPr lang="en-US" sz="1000"/>
                        <a:t>
Congo’s main opposition leader, Etienne Tshisekedi, dies at 84 https://t.co/LR5OIaqMlA https://t.co/idbHD578Pm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54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23:13:58</a:t>
                      </a:r>
                      <a:r>
                        <a:rPr lang="en-US" sz="1000"/>
                        <a:t>
Blackstone will spend $500 million remaking Chicago’s Willis Tower https://t.co/f0oYOCQjO4 https://t.co/vIOtV5jYsI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042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23:09:27</a:t>
                      </a:r>
                      <a:r>
                        <a:rPr lang="en-US" sz="1000"/>
                        <a:t>
Trump’s Supreme Court nominee announcement drew 33 million viewers  https://t.co/74wwOyJjC8 https://t.co/fv9C7UADpG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53547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626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TestMetricPPTX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0894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74621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0460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5900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1488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9163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8399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9043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7882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Boost Duration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Content Theme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147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23:00:35</a:t>
                      </a:r>
                      <a:r>
                        <a:rPr lang="en-US" sz="1000"/>
                        <a:t>
The Fed Challenge is helping students learn about monetary policy https://t.co/D2Z4m1JzvY https://t.co/97wbb7mAYZ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902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@FactSet - 2017-02-01 23:00:31</a:t>
                      </a:r>
                      <a:r>
                        <a:rPr lang="en-US" sz="1000"/>
                        <a:t>
Read FactSet's 2016 Shareholder Activism Review here: https://t.co/SRcAAU3qLl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161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22:56:04</a:t>
                      </a:r>
                      <a:r>
                        <a:rPr lang="en-US" sz="1000"/>
                        <a:t>
Liberal interest groups have already made up their minds on Donald Trump’s SCOTUS nominee https://t.co/OvRl2EdHCy https://t.co/iXXbRoGeUf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80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22:47:44</a:t>
                      </a:r>
                      <a:r>
                        <a:rPr lang="en-US" sz="1000"/>
                        <a:t>
Tesla's Model S falls short of top safety rating awarded to 42 other new cars on the market https://t.co/HmAqJ8IHa5 https://t.co/ZTlpupXr5r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291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22:43:17</a:t>
                      </a:r>
                      <a:r>
                        <a:rPr lang="en-US" sz="1000"/>
                        <a:t>
Miami's billionaire condo king rejects his friend Trump's offer to build the wall https://t.co/15naRTmZwB https://t.co/1qSvBORjeG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843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22:38:55</a:t>
                      </a:r>
                      <a:r>
                        <a:rPr lang="en-US" sz="1000"/>
                        <a:t>
Warren Buffett goes on a $12 billion spending spree https://t.co/pGb8tDZf2v https://t.co/SjT6ZoBswB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1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22:29:43</a:t>
                      </a:r>
                      <a:r>
                        <a:rPr lang="en-US" sz="1000"/>
                        <a:t>
The world’s biggest solar plant is finally producing enough electricity https://t.co/zzYqckipcO https://t.co/WFo9Zbiyak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741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22:21:17</a:t>
                      </a:r>
                      <a:r>
                        <a:rPr lang="en-US" sz="1000"/>
                        <a:t>
Here's why we're so angry https://t.co/zig6N5Ec3P https://t.co/DdemTlXZAg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815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22:12:34</a:t>
                      </a:r>
                      <a:r>
                        <a:rPr lang="en-US" sz="1000"/>
                        <a:t>
This Mexican town paid the price for Trump's attacks on Ford https://t.co/LgfBD0SGdr https://t.co/os7dVnMeE5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182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@FactSet - 2017-02-01 22:08:08</a:t>
                      </a:r>
                      <a:r>
                        <a:rPr lang="en-US" sz="1000"/>
                        <a:t>
First-time activists increased their presence in 2016 and other trends: https://t.co/fhQ5vRSgvE https://t.co/ApCXcsI0R2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7423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201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TestMetricPPTX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7450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43567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32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6354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9582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6727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6804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280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5158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Boost Duration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Content Theme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898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22:07:14</a:t>
                      </a:r>
                      <a:r>
                        <a:rPr lang="en-US" sz="1000"/>
                        <a:t>
Will a test for CTE protect football players, or end the NFL? https://t.co/jCV271qzVK https://t.co/sHYnJMgFj6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647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22:01:49</a:t>
                      </a:r>
                      <a:r>
                        <a:rPr lang="en-US" sz="1000"/>
                        <a:t>
Apple is more than doubling the size of its iconic NYC "cube" store https://t.co/XsB41AIRkd https://t.co/p2VWTqk0eG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133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22:00:25</a:t>
                      </a:r>
                      <a:r>
                        <a:rPr lang="en-US" sz="1000"/>
                        <a:t>
#BTECH is streaming on @Twitter! Watch HERE https://t.co/Z2eKcAuXAJ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757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21:52:38</a:t>
                      </a:r>
                      <a:r>
                        <a:rPr lang="en-US" sz="1000"/>
                        <a:t>
UBS says its $2.1 trillion clients are ready to increase their emerging-market holdings https://t.co/fcoxN6rqnf https://t.co/mmWjwW57qa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165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@thomsonreuters - 2017-02-01 21:52:18</a:t>
                      </a:r>
                      <a:r>
                        <a:rPr lang="en-US" sz="1000"/>
                        <a:t>
Where will cloud technology take law firms in five years? https://t.co/6O2HBVlkYl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6973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917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8268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57704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2480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0625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3994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1516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8388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594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23:58:15</a:t>
                      </a:r>
                      <a:r>
                        <a:rPr lang="en-US" sz="1000"/>
                        <a:t>
Venezuela's PDVSA braces for oil production drop https://t.co/JMnxeQKUzU https://t.co/oOf4bPMi4m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87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23:52:21</a:t>
                      </a:r>
                      <a:r>
                        <a:rPr lang="en-US" sz="1000"/>
                        <a:t>
Germany's corporate leaders tout the benefits of trade and the perils of protectionism https://t.co/A0hpDVtEsk https://t.co/fujQcsN25x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878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23:50:57</a:t>
                      </a:r>
                      <a:r>
                        <a:rPr lang="en-US" sz="1000"/>
                        <a:t>
Trump tells Pena Nieto he might send troops to Mexico to deal with "bad hombres" https://t.co/TQfpRIoNMr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092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23:45:40</a:t>
                      </a:r>
                      <a:r>
                        <a:rPr lang="en-US" sz="1000"/>
                        <a:t>
Without immigrants, these companies wouldn’t exist https://t.co/urQ66sEPVu https://t.co/61AgpAFfjF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368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23:42:22</a:t>
                      </a:r>
                      <a:r>
                        <a:rPr lang="en-US" sz="1000"/>
                        <a:t>
Make room on the top shelf, here comes another Irish whiskey https://t.co/BuCRXLFCno https://t.co/KTEVa5U9PP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669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23:37:16</a:t>
                      </a:r>
                      <a:r>
                        <a:rPr lang="en-US" sz="1000"/>
                        <a:t>
Republicans rebrand Obamacare strategy from "repeal" to "repair" https://t.co/BWlZzKAHoN https://t.co/BaZN4A7Cre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166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23:32:03</a:t>
                      </a:r>
                      <a:r>
                        <a:rPr lang="en-US" sz="1000"/>
                        <a:t>
Netanyahu will build Israel’s first new settlement in a quarter-century https://t.co/klQyJNFGzR https://t.co/le9e3woBMA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294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23:22:37</a:t>
                      </a:r>
                      <a:r>
                        <a:rPr lang="en-US" sz="1000"/>
                        <a:t>
Congo’s main opposition leader, Etienne Tshisekedi, dies at 84 https://t.co/LR5OIaqMlA https://t.co/idbHD578Pm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848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23:13:58</a:t>
                      </a:r>
                      <a:r>
                        <a:rPr lang="en-US" sz="1000"/>
                        <a:t>
Blackstone will spend $500 million remaking Chicago’s Willis Tower https://t.co/f0oYOCQjO4 https://t.co/vIOtV5jYsI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901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23:09:27</a:t>
                      </a:r>
                      <a:r>
                        <a:rPr lang="en-US" sz="1000"/>
                        <a:t>
Trump’s Supreme Court nominee announcement drew 33 million viewers  https://t.co/74wwOyJjC8 https://t.co/fv9C7UADpG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0039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20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0012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65453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7584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2106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820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2608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4800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979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23:00:35</a:t>
                      </a:r>
                      <a:r>
                        <a:rPr lang="en-US" sz="1000"/>
                        <a:t>
The Fed Challenge is helping students learn about monetary policy https://t.co/D2Z4m1JzvY https://t.co/97wbb7mAYZ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869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@FactSet - 2017-02-01 23:00:31</a:t>
                      </a:r>
                      <a:r>
                        <a:rPr lang="en-US" sz="1000"/>
                        <a:t>
Read FactSet's 2016 Shareholder Activism Review here: https://t.co/SRcAAU3qLl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198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22:56:04</a:t>
                      </a:r>
                      <a:r>
                        <a:rPr lang="en-US" sz="1000"/>
                        <a:t>
Liberal interest groups have already made up their minds on Donald Trump’s SCOTUS nominee https://t.co/OvRl2EdHCy https://t.co/iXXbRoGeUf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702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22:47:44</a:t>
                      </a:r>
                      <a:r>
                        <a:rPr lang="en-US" sz="1000"/>
                        <a:t>
Tesla's Model S falls short of top safety rating awarded to 42 other new cars on the market https://t.co/HmAqJ8IHa5 https://t.co/ZTlpupXr5r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780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22:43:17</a:t>
                      </a:r>
                      <a:r>
                        <a:rPr lang="en-US" sz="1000"/>
                        <a:t>
Miami's billionaire condo king rejects his friend Trump's offer to build the wall https://t.co/15naRTmZwB https://t.co/1qSvBORjeG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428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22:38:55</a:t>
                      </a:r>
                      <a:r>
                        <a:rPr lang="en-US" sz="1000"/>
                        <a:t>
Warren Buffett goes on a $12 billion spending spree https://t.co/pGb8tDZf2v https://t.co/SjT6ZoBswB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40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22:29:43</a:t>
                      </a:r>
                      <a:r>
                        <a:rPr lang="en-US" sz="1000"/>
                        <a:t>
The world’s biggest solar plant is finally producing enough electricity https://t.co/zzYqckipcO https://t.co/WFo9Zbiyak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13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22:21:17</a:t>
                      </a:r>
                      <a:r>
                        <a:rPr lang="en-US" sz="1000"/>
                        <a:t>
Here's why we're so angry https://t.co/zig6N5Ec3P https://t.co/DdemTlXZAg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834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22:12:34</a:t>
                      </a:r>
                      <a:r>
                        <a:rPr lang="en-US" sz="1000"/>
                        <a:t>
This Mexican town paid the price for Trump's attacks on Ford https://t.co/LgfBD0SGdr https://t.co/os7dVnMeE5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796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@FactSet - 2017-02-01 22:08:08</a:t>
                      </a:r>
                      <a:r>
                        <a:rPr lang="en-US" sz="1000"/>
                        <a:t>
First-time activists increased their presence in 2016 and other trends: https://t.co/fhQ5vRSgvE https://t.co/ApCXcsI0R2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50571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961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5446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9253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7370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1934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5811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534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7896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918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22:07:14</a:t>
                      </a:r>
                      <a:r>
                        <a:rPr lang="en-US" sz="1000"/>
                        <a:t>
Will a test for CTE protect football players, or end the NFL? https://t.co/jCV271qzVK https://t.co/sHYnJMgFj6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327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22:01:49</a:t>
                      </a:r>
                      <a:r>
                        <a:rPr lang="en-US" sz="1000"/>
                        <a:t>
Apple is more than doubling the size of its iconic NYC "cube" store https://t.co/XsB41AIRkd https://t.co/p2VWTqk0eG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994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22:00:25</a:t>
                      </a:r>
                      <a:r>
                        <a:rPr lang="en-US" sz="1000"/>
                        <a:t>
#BTECH is streaming on @Twitter! Watch HERE https://t.co/Z2eKcAuXAJ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197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21:52:38</a:t>
                      </a:r>
                      <a:r>
                        <a:rPr lang="en-US" sz="1000"/>
                        <a:t>
UBS says its $2.1 trillion clients are ready to increase their emerging-market holdings https://t.co/fcoxN6rqnf https://t.co/mmWjwW57qa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26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@thomsonreuters - 2017-02-01 21:52:18</a:t>
                      </a:r>
                      <a:r>
                        <a:rPr lang="en-US" sz="1000"/>
                        <a:t>
Where will cloud technology take law firms in five years? https://t.co/6O2HBVlkYl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2296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8391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712</Words>
  <Application>Microsoft Office PowerPoint</Application>
  <PresentationFormat>On-screen Show (4:3)</PresentationFormat>
  <Paragraphs>412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Test</vt:lpstr>
      <vt:lpstr>TestMetricPPTX - 1 of 3</vt:lpstr>
      <vt:lpstr>TestMetricPPTX - 2 of 3</vt:lpstr>
      <vt:lpstr>TestMetricPPTX - 3 of 3</vt:lpstr>
      <vt:lpstr>Own and Retweeted Tweets Table - 1 of 3</vt:lpstr>
      <vt:lpstr>Own and Retweeted Tweets Table - 2 of 3</vt:lpstr>
      <vt:lpstr>Own and Retweeted Tweets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Administrator</dc:creator>
  <cp:lastModifiedBy>Administrator</cp:lastModifiedBy>
  <cp:revision>1</cp:revision>
  <dcterms:created xsi:type="dcterms:W3CDTF">2017-02-03T14:08:24Z</dcterms:created>
  <dcterms:modified xsi:type="dcterms:W3CDTF">2017-02-03T14:09:06Z</dcterms:modified>
</cp:coreProperties>
</file>