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424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TestMetricPPTX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705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31919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112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874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04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5624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576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66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751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58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23:58:15</a:t>
                      </a:r>
                      <a:r>
                        <a:rPr lang="en-US" sz="1000"/>
                        <a:t>
Venezuela's PDVSA braces for oil production drop https://t.co/JMnxeQKUzU https://t.co/oOf4bPMi4m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99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23:52:21</a:t>
                      </a:r>
                      <a:r>
                        <a:rPr lang="en-US" sz="1000"/>
                        <a:t>
Germany's corporate leaders tout the benefits of trade and the perils of protectionism https://t.co/A0hpDVtEsk https://t.co/fujQcsN25x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104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23:50:57</a:t>
                      </a:r>
                      <a:r>
                        <a:rPr lang="en-US" sz="1000"/>
                        <a:t>
Trump tells Pena Nieto he might send troops to Mexico to deal with "bad hombres" https://t.co/TQfpRIoNMr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63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23:45:40</a:t>
                      </a:r>
                      <a:r>
                        <a:rPr lang="en-US" sz="1000"/>
                        <a:t>
Without immigrants, these companies wouldn’t exist https://t.co/urQ66sEPVu https://t.co/61AgpAFfjF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47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23:42:22</a:t>
                      </a:r>
                      <a:r>
                        <a:rPr lang="en-US" sz="1000"/>
                        <a:t>
Make room on the top shelf, here comes another Irish whiskey https://t.co/BuCRXLFCno https://t.co/KTEVa5U9PP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65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23:37:16</a:t>
                      </a:r>
                      <a:r>
                        <a:rPr lang="en-US" sz="1000"/>
                        <a:t>
Republicans rebrand Obamacare strategy from "repeal" to "repair" https://t.co/BWlZzKAHoN https://t.co/BaZN4A7Cre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825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23:32:03</a:t>
                      </a:r>
                      <a:r>
                        <a:rPr lang="en-US" sz="1000"/>
                        <a:t>
Netanyahu will build Israel’s first new settlement in a quarter-century https://t.co/klQyJNFGzR https://t.co/le9e3woBMA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23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23:22:37</a:t>
                      </a:r>
                      <a:r>
                        <a:rPr lang="en-US" sz="1000"/>
                        <a:t>
Congo’s main opposition leader, Etienne Tshisekedi, dies at 84 https://t.co/LR5OIaqMlA https://t.co/idbHD578Pm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54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23:13:58</a:t>
                      </a:r>
                      <a:r>
                        <a:rPr lang="en-US" sz="1000"/>
                        <a:t>
Blackstone will spend $500 million remaking Chicago’s Willis Tower https://t.co/f0oYOCQjO4 https://t.co/vIOtV5jYsI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292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23:09:27</a:t>
                      </a:r>
                      <a:r>
                        <a:rPr lang="en-US" sz="1000"/>
                        <a:t>
Trump’s Supreme Court nominee announcement drew 33 million viewers  https://t.co/74wwOyJjC8 https://t.co/fv9C7UADpG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784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627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TestMetricPPTX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3678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35370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6755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462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673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856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3868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5980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049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12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23:00:35</a:t>
                      </a:r>
                      <a:r>
                        <a:rPr lang="en-US" sz="1000"/>
                        <a:t>
The Fed Challenge is helping students learn about monetary policy https://t.co/D2Z4m1JzvY https://t.co/97wbb7mAYZ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0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@FactSet - 2017-02-01 23:00:31</a:t>
                      </a:r>
                      <a:r>
                        <a:rPr lang="en-US" sz="1000"/>
                        <a:t>
Read FactSet's 2016 Shareholder Activism Review here: https://t.co/SRcAAU3qLl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75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22:56:04</a:t>
                      </a:r>
                      <a:r>
                        <a:rPr lang="en-US" sz="1000"/>
                        <a:t>
Liberal interest groups have already made up their minds on Donald Trump’s SCOTUS nominee https://t.co/OvRl2EdHCy https://t.co/iXXbRoGeUf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48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22:47:44</a:t>
                      </a:r>
                      <a:r>
                        <a:rPr lang="en-US" sz="1000"/>
                        <a:t>
Tesla's Model S falls short of top safety rating awarded to 42 other new cars on the market https://t.co/HmAqJ8IHa5 https://t.co/ZTlpupXr5r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9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22:43:17</a:t>
                      </a:r>
                      <a:r>
                        <a:rPr lang="en-US" sz="1000"/>
                        <a:t>
Miami's billionaire condo king rejects his friend Trump's offer to build the wall https://t.co/15naRTmZwB https://t.co/1qSvBORjeG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7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22:38:55</a:t>
                      </a:r>
                      <a:r>
                        <a:rPr lang="en-US" sz="1000"/>
                        <a:t>
Warren Buffett goes on a $12 billion spending spree https://t.co/pGb8tDZf2v https://t.co/SjT6ZoBswB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3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22:29:43</a:t>
                      </a:r>
                      <a:r>
                        <a:rPr lang="en-US" sz="1000"/>
                        <a:t>
The world’s biggest solar plant is finally producing enough electricity https://t.co/zzYqckipcO https://t.co/WFo9Zbiyak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18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22:21:17</a:t>
                      </a:r>
                      <a:r>
                        <a:rPr lang="en-US" sz="1000"/>
                        <a:t>
Here's why we're so angry https://t.co/zig6N5Ec3P https://t.co/DdemTlXZAg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17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22:12:34</a:t>
                      </a:r>
                      <a:r>
                        <a:rPr lang="en-US" sz="1000"/>
                        <a:t>
This Mexican town paid the price for Trump's attacks on Ford https://t.co/LgfBD0SGdr https://t.co/os7dVnMeE5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0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@FactSet - 2017-02-01 22:08:08</a:t>
                      </a:r>
                      <a:r>
                        <a:rPr lang="en-US" sz="1000"/>
                        <a:t>
First-time activists increased their presence in 2016 and other trends: https://t.co/fhQ5vRSgvE https://t.co/ApCXcsI0R2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9260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81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TestMetricPPTX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3647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3254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8105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3179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2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529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912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459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4559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66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22:07:14</a:t>
                      </a:r>
                      <a:r>
                        <a:rPr lang="en-US" sz="1000"/>
                        <a:t>
Will a test for CTE protect football players, or end the NFL? https://t.co/jCV271qzVK https://t.co/sHYnJMgFj6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54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22:01:49</a:t>
                      </a:r>
                      <a:r>
                        <a:rPr lang="en-US" sz="1000"/>
                        <a:t>
Apple is more than doubling the size of its iconic NYC "cube" store https://t.co/XsB41AIRkd https://t.co/p2VWTqk0eG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55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22:00:25</a:t>
                      </a:r>
                      <a:r>
                        <a:rPr lang="en-US" sz="1000"/>
                        <a:t>
#BTECH is streaming on @Twitter! Watch HERE https://t.co/Z2eKcAuXAJ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00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@business - 2017-02-01 21:52:38</a:t>
                      </a:r>
                      <a:r>
                        <a:rPr lang="en-US" sz="1000"/>
                        <a:t>
UBS says its $2.1 trillion clients are ready to increase their emerging-market holdings https://t.co/fcoxN6rqnf https://t.co/mmWjwW57qa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89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@thomsonreuters - 2017-02-01 21:52:18</a:t>
                      </a:r>
                      <a:r>
                        <a:rPr lang="en-US" sz="1000"/>
                        <a:t>
Where will cloud technology take law firms in five years? https://t.co/6O2HBVlkYl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2913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149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368</Words>
  <Application>Microsoft Office PowerPoint</Application>
  <PresentationFormat>On-screen Show (4:3)</PresentationFormat>
  <Paragraphs>235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Test</vt:lpstr>
      <vt:lpstr>TestMetricPPTX - 1 of 3</vt:lpstr>
      <vt:lpstr>TestMetricPPTX - 2 of 3</vt:lpstr>
      <vt:lpstr>TestMetricPPTX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2017-02-03T13:49:04Z</dcterms:created>
  <dcterms:modified xsi:type="dcterms:W3CDTF">2017-02-03T13:49:28Z</dcterms:modified>
</cp:coreProperties>
</file>