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5" r:id="rId4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8"/>
      <p:bold r:id="rId49"/>
      <p:italic r:id="rId50"/>
      <p:boldItalic r:id="rId5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3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7D2C4-3D51-4860-82B6-07897FE6D5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KFC Owned Content Performance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CF1603-143E-498B-8CBE-40C6D6AE38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Mullen</a:t>
            </a:r>
          </a:p>
        </p:txBody>
      </p:sp>
    </p:spTree>
    <p:extLst>
      <p:ext uri="{BB962C8B-B14F-4D97-AF65-F5344CB8AC3E}">
        <p14:creationId xmlns:p14="http://schemas.microsoft.com/office/powerpoint/2010/main" val="833988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A59B8-5DAB-48F2-BE2B-609967E4E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Cross Network Overview | KFC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E38FE7-24DA-4AA1-8F69-B7CEA71115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84436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351703760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150755408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147505679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961106919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404983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456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TikTok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2.8338447758801 %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2295468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340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2760361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3.2832662104703 %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1694462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589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3310097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4.2584854764075 %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165753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699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12195710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4.1674408460024 %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562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All Networks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18266168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804889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3.6357593271901 %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4172114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7129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76A8A8-975E-407C-B391-EAF1BFCD41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3120984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08B4F-D71A-4E72-8315-78B073632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Custom Twitter Analytics Table Total | KFC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53CBA2-5D7A-48A8-854A-315A8A0478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23694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96607051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7009719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4999772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3400159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1752661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9179914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42639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44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1671946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12195710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4.1674408460024 %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426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BACD53-C730-4AA2-8142-7B331CDE41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520213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E392F-3096-47D9-86AD-ABA54C3B7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Custom Own Tweets Table | KFC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92DDD0-A121-46FD-AB87-4AF43E209D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78686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516287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1189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40514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1266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3744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83257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28919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4336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3271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(Organic*)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372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@kfc - 2023-08-03 19:32:35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Watching SatoSugu breakup was even harder from behind the register 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09/02/2023 18:21:22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394008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7612166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5.1760 %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855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@kfc - 2023-09-27 19:51:25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When your bias wears you on his neck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10/27/2023 18:25:22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1418303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5.0467 %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119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@kfc - 2023-08-01 18:06:11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My job is just... chicken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09/02/2023 18:21:22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307428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1.3756 %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028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@kfc - 2023-07-27 16:49:01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Pro tip: when your kid outgrows their carseat, use it to hold your bucket of fried chicken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08/29/2023 18:29:11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0.4531 %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10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@kfc - 2023-08-07 16:28:01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He’s not ignoring u. He’s just enjoying his KFC so much he forgot to text u back ❤️message him again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09/12/2023 18:50:00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2.9069 %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2351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EE8C27-E852-498F-A706-2ADC11EE3D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3968447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8260A-4814-44DA-8B65-200A95D6E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Custom Own Tweets Table | KFC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467F1B-E78D-492F-B420-1DE9777999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97747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5399839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39741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9648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98653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81915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67339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40487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19150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0392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(Organic*)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835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@kfc - 2023-07-25 14:30:35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We’ll gladly take that blue bird off your hands… twitter.com/kfc/status/146…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08/24/2023 12:14:30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0.6382 %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853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@kfc - 2023-07-25 18:35:35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I'm Just Ken-tucky Fried Chicken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08/25/2023 06:15:54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1.7535 %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019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@kfc - 2023-08-09 19:35:36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Here’s the secret recipe that makes our chicken so grea-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09/17/2023 06:14:55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1.9190 %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652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@kfc - 2023-09-24 14:57:05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It’s our birthday 🥳 Drop a comment with how we should celebrate 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10/27/2023 18:25:22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1.8434 %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698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@kfc - 2023-09-09 19:37:11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 undefeated combination 😉 Congrats to @DeionSanders @DeionSandersJr @ShiloSanders @ShedeurSanders and the full team!! https://t.co/OwI52Yiqf1 pic.twitter.com/UZcIXz6nOZ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10/17/2023 18:33:24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2.0862 %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3124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7D8CC6-D457-4F21-A102-11D711567E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816485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B9F96-CE3E-4121-B731-08F7D3069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Custom Own Tweets Table | KFC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CA68F6-CAA3-4CF0-8449-0BB4571976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25814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2197403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1308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52805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4821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52982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813793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76787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7588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2311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(Organic*)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277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@kfc - 2023-07-19 19:40:02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You just have a lil sauce left are you dipping a fry or a chicken nugget YOU CAN ONLY PICK 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08/21/2023 18:14:04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0.6542 %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631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@kfc - 2023-07-13 17:57:21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gf who swears they don't want fries 🤝 bf who knows to get 2 orders anyways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08/16/2023 18:14:35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0.7815 %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756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@kfc - 2023-07-13 16:15:26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When a side of Secret Recipe Fries can change lives 🙌 @KFCfoundation twitter.com/KFCfoundation/…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08/16/2023 18:14:35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0.2808 %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459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@kfc - 2023-07-14 21:24:48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Getting your kids to look through the kfc menu counts as summer reading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08/15/2023 00:13:59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0.5679 %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82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@kfc - 2023-09-19 14:00:34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KFC has 8 wings for .99. @Popeyes has 6 for .99. You do the math. pic.twitter.com/KAPOdjG0Nr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10/25/2023 18:21:08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2.0066 %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3715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074351-1869-4351-B8D9-1E66B553CD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3718331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3D566-F75D-49FD-BD20-62C24C6DF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Custom Own Tweets Table | KFC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D0D86B-082B-426F-9DB8-2F891A76EC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19096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76226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94192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20433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1762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62859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19985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174447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79376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56872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(Organic*)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515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@kfc - 2023-07-07 22:45:08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Drop everything now, your KFC order is ready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08/16/2023 18:14:35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2.0697 %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623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@kfc - 2023-08-14 17:43:03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Tonight’s To-Do List? Buy  Fill Up Box. Eat drumstick. Eat chicken nugget. Eat fry. Eat biscuit. pic.twitter.com/ctptJ7YikU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09/20/2023 18:14:49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0.9632 %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091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@kfc - 2023-07-06 18:58:37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This summer, KFC stands for
Kentucky
Fashion
Cweek
The ultimate summer collection for a limited time only at kfcshop.com. pic.twitter.com/gSZPjJs2a4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08/11/2023 18:14:20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1.4025 %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3082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8D07CD-C4CA-4A3F-8A3F-3BF50201BA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3291619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223E8-92E7-4815-BF02-88C4EBF02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Custom Own Tweets Table | KFC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45C78A-B253-4CBD-8303-E43BCA273D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57002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3734539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66634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11696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911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41335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02961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502072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9854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6290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(Organic*)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951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@kfc - 2023-09-10 15:00:14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POV: You’re at the Popeyes drive-thru when you realize KFC has 8 hand-breaded Hot &amp;amp; Spicy Wings for .99 twitter.com/Popeyes/status… pic.twitter.com/1bNpLiorkQ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10/16/2023 18:25:39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0.9237 %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779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@kfc - 2023-08-15 20:16:58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Say “Alexa, play ‘Kentucky Fried Chicken Night’ by KFC” to your @alexa99 product and see what’s cookin’.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09/21/2023 13:35:01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1.1019 %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138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@kfc - 2023-08-31 20:09:06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“The perfect school night meal doesn’t exi–” pic.twitter.com/RspCMQFdd9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10/04/2023 12:55:26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3.0949 %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07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@kfc - 2023-07-03 16:02:08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Hickory smoked  bacon, crispy fried onions, and a whooooole lot of Honey BBQ. The Ultimate BBQ Fried Chicken Sandwich is in KFC stores now. It’s a barbecue in every bite. pic.twitter.com/7DBkUzwrgL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08/11/2023 18:14:20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1.4548 %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6656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E35ACE-3721-4899-A2AB-82B874190C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2117109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399F8-2307-4649-B9F2-F2C583FEA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Custom Own Tweets Table | KFC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C7F138-E117-44C2-B82E-69B9BE1768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84586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993605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78567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3025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0749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6219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141091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86731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12605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02398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(Organic*)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981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@kfc - 2023-09-20 19:40:02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Fighting the urge to go off grid (until you realize you need your phone to take pics of your KFC)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10/21/2023 12:34:40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0.9426 %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586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@kfc - 2023-08-15 14:29:09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Surprise your family on this back to school with a ten piece of KFC’s Original Recipe Chicken Nuggets for just 5 bucks. You’ve never had nuggets like these. pic.twitter.com/rSlZ8wTtmh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09/21/2023 13:35:01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1.5674 %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615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@kfc - 2023-09-25 23:15:02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Is it hot in here, or is it just these Hot &amp;amp; Spicy Wings?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10/27/2023 00:18:27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1.0710 %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3748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30B749-9D61-420D-9981-C3569C5625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783201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D4185-3669-4D1C-894F-14D59BFC4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Custom Key Metrics Table | KFC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BBF86A-F6E7-4785-A426-88790235DB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11588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33711685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493515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4791701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197685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413239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8215107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20701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695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1791959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2760361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3.2832662104703 %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1694462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1446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015C88-4475-4414-904A-BF0FA79F97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1270752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82E3E-4B96-4A86-9614-2AC1F6214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KFC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7EBD79-640B-4C20-99B4-B2BC1178B8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12404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5392949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137571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40362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711202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806301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879029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177220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5571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247962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1633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598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- 2023-07-03 16:17:09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Crunchy onions, crispy bacon, cheesy cheese…it’s a barbecue in every bite. The Ultimate BBQ Fried Chicken Sandwich is available now!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https://quintly-image-storage.s3.amazonaws.com/512fb687100a38bb9558a10a0e8548bc/4695dd74f86919ee3158975556349d53.jpg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8.1040131040131 %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48840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749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- 2023-09-07 12:00:26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Heat and flavor in every bite. KFC’s NEW spicy-marinated, hand-breaded Hot &amp; Spicy Wings are available starting 9/10!​
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https://quintly-image-storage.s3.amazonaws.com/512fb687100a38bb9558a10a0e8548bc/fd5d5c055d59ea423879b60520f4901a.jpg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5.8605042468071 %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9203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B5BAA2-A90B-41D5-B151-DA8EDA5F8B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826074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CCA9A-2C83-4C40-9028-8DA0689A2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KFC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5D6FF7-B961-4F4C-A596-502A30C0A1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30307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2092704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311211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43485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143655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45912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368730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25590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25503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750039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877964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608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- 2023-09-19 14:03:40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KFC has 8 wings for .99. @popeyes has 6 for .99. You do the math.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https://quintly-image-storage.s3.amazonaws.com/512fb687100a38bb9558a10a0e8548bc/8ec32847a1fb67d5100dc079888716b4.jpg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4.8321056746636 %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190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- 2023-09-10 13:32:08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We’re starting this football season off right with our NEW Hot &amp; Spicy Wings. These wings are SO  good, sometimes you have to break the rules. Right, @shedeursanders?🔥😋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https://quintly-image-storage.s3.amazonaws.com/512fb687100a38bb9558a10a0e8548bc/d88c751cb194c35ecec840323965360d.jpg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513449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4.8254062234029 %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513449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727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276D7D-1063-4131-A76F-F94055B263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13274734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32966-AE1A-4C38-B097-EBC56B443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KFC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A300AB-2C77-4FB0-82F7-151AA9ABDA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63178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7803205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77430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91109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71361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11094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63376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36494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48462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12930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308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799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- 2023-08-16 15:00:31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Our NEW  Fill Up Box is a Sanders Family favorite! Skip pizza night and #MakeItAChickenNight #CoachPrime #KFCPartner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https://quintly-image-storage.s3.amazonaws.com/512fb687100a38bb9558a10a0e8548bc/1609cdd73f42d10407bf0c6f2fb1ebf5.jpg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4.2792225736129 %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325690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463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- 2023-07-12 15:51:28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This is where we post from, by the way. (Not for sale unless you’re somehow reading this from 2005.)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https://quintly-image-storage.s3.amazonaws.com/512fb687100a38bb9558a10a0e8548bc/ab996b4604912c084fdf67691451bb2e.jpg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4.2685043926561 %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5270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589694-9754-4581-89EB-B860FC71FB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34765952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0D7A2-1702-4589-801D-ABEBBCF2C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KFC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C43826-AE0F-4E1B-A4E5-6B7EA42DE9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36219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6494449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947098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04526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769450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18786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76818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699008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542922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6666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6942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722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- 2023-08-07 19:04:22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Get your Ultimate BBQ Fried Chicken Sandwich from the Colonel’s Kitchen before its gone! 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https://quintly-image-storage.s3.amazonaws.com/512fb687100a38bb9558a10a0e8548bc/73f1a2b81acd91a0fd4cd619424164e4.jpg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4.0922560039221 %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138701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584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- 2023-08-22 15:54:26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Tag a parent who deserves this award 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https://quintly-image-storage.s3.amazonaws.com/512fb687100a38bb9558a10a0e8548bc/a853cace9faecc3ce46ae85dde822b95.jpg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3.9913868026099 %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0767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40CA54-E1C2-4806-874D-A43C5E7A81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22038220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1E0CC-01BF-41F9-91A6-D73C64FCF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KFC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346246-67AB-48BE-AE26-89BA7220B6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90661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6599989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67872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739554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495559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363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896320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686906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31398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42352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57673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870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- 2023-07-14 16:19:01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Our NEW Ultimate BBQ Chicken Sandwich is so good, sometimes you just can’t wait 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https://quintly-image-storage.s3.amazonaws.com/512fb687100a38bb9558a10a0e8548bc/c3df18317ea812ef81c81c5a88d93e6a.jpg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3.918927100993 %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885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- 2023-07-17 16:53:45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Now serving happiness in 5, 8, 12 and 36 packs. KFC Chicken Nuggets — made from scratch into smiles daily “Inside the Original Kitchen.”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https://quintly-image-storage.s3.amazonaws.com/512fb687100a38bb9558a10a0e8548bc/21c2d1bb2e3cf1a91117a87860bafa80.jpg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3.8828120602638 %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106598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630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4C7646-3A90-4417-8946-BB04C9517C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6190078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90959-D6D4-4DB0-9925-73F0010DD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KFC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9C50C8-BC89-472A-80D4-B0E33DD082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79702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7860813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100394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897278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40954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12553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551526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04038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381257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922840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31494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803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- 2023-07-03 16:05:15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Hickory smoked  bacon, crispy fried onions, and a whooooole lot of Honey BBQ. The Ultimate BBQ Fried Chicken Sandwich is in KFC stores now. It’s a barbecue in every bite.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https://quintly-image-storage.s3.amazonaws.com/512fb687100a38bb9558a10a0e8548bc/ad90bcfef07e2b63c5a14c097e8976c0.jpg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3.8248423269785 %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352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- 2023-08-24 14:57:11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10 chicken nuggets! For ! Who said math couldn’t be exciting…?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https://quintly-image-storage.s3.amazonaws.com/512fb687100a38bb9558a10a0e8548bc/2c72026a90adf9875c34e26478c493f4.jpg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3.1030098752291 %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2069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A89189-C78A-430E-9FBF-0B6C04200D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42655729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E5919-7E7D-45CA-91B9-7EB1546B9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KFC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050A98-B49D-457D-ACF4-59BB3B11F5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37527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7925460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428420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14431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77321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084554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78245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832802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04234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90572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32258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311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- 2023-09-22 21:22:25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It’s our party and we’ll serve if we want to. Link to KFC shop in bio.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https://quintly-image-storage.s3.amazonaws.com/512fb687100a38bb9558a10a0e8548bc/fc6c26c35444d213139b9bb36d06348f.jpg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2.975498153095 %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78239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809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- 2023-08-14 17:40:46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Tonight’s To-Do List? Buy  Fill Up Box. Eat drumstick. Eat chicken nugget. Eat fry. Eat biscuit.​
​
Psssst ask your Amazon Alexa device, “Alexa, play Kentucky Fried Chicken Night by KFC”.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https://quintly-image-storage.s3.amazonaws.com/512fb687100a38bb9558a10a0e8548bc/d3dd4b42a4a99960578f32569c2d547b.jpg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2.5393670903545 %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72459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5040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4F950-177F-4395-A819-8B37EF0A9A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31383789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E4B81-BDA5-47AB-B551-B89240C3A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KFC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E83783-D88D-4842-A755-72AB19981D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09262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0728036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994255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34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374333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430646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623860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968226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883044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854186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24964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743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- 2023-08-21 16:07:24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Take the wins where you can get ’em… Make It a Chicken Night with a  Fill-Up Box!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https://quintly-image-storage.s3.amazonaws.com/512fb687100a38bb9558a10a0e8548bc/4bbbccdda316d9e20a4149702c40fbe7.jpg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2.2043348225824 %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752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- 2023-09-28 23:51:30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Thursdays are for drama and Hot and Spicy Wings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https://quintly-image-storage.s3.amazonaws.com/512fb687100a38bb9558a10a0e8548bc/d493aa49cf61822be6fbe81758249dab.jpg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2.1793607570316 %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110537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8743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68A79A-0EEC-464B-8DF2-AEF070CDC6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6831048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A095D-8EC8-41AD-BE9B-932262C8B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KFC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A4FBDF-AF4A-4DE1-9AA4-8DD07CDCAC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0589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3761419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215596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326650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85541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10522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07666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81311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21842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37130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7924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86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- 2023-07-05 19:55:32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Say hello to your savory, smoky ticket to Aruba! Grab KFC’s new Ultimate BBQ Fried Chicken Sandwich on the KFC app or KFC.com for a chance to win the Ultimate Summer Getaway with @hello_going. NO PURCHASE NECESSARY. 18+ in 50 U.S./DC. Void where prohibited. Ends 8/13/23. See Rules link in bio.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https://quintly-image-storage.s3.amazonaws.com/512fb687100a38bb9558a10a0e8548bc/0816dafeb89dd9ef04cc6decc5a0c3f0.jpg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2.153872297039 %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70617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347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- 2023-07-06 21:11:54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For the first time ever, when we’re talking drip, we don’t mean gravy. The ultimate summer collection for a limited time only at link in bio.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https://quintly-image-storage.s3.amazonaws.com/512fb687100a38bb9558a10a0e8548bc/f57603cf5a320c83e7a55e39bc60ae29.jpg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1889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00A977-096E-45AF-910A-F633E2ADA1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5927429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15528-54FE-4E5A-853A-2612B32C6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KFC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5FE771-1CAB-40A6-97DA-46AE66F565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2055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0797474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056907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37279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422832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59162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159341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228344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317877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51708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776581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09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- 2023-08-25 16:23:32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We’ve got the secret recipe for back to school style. Turn heads in the hallway by shopping the link in bio.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https://quintly-image-storage.s3.amazonaws.com/512fb687100a38bb9558a10a0e8548bc/34d59615b9d88fb252541e2418b75bf3.jpg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770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- 2023-08-29 18:07:13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The KFC Foundation is bringing joy to non-profit organizations nationwide for the outstanding work they’re providing to their communities 🎉
Click the link in bio to learn more about Kentucky Fried Wishes and this year’s winners!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https://quintly-image-storage.s3.amazonaws.com/512fb687100a38bb9558a10a0e8548bc/2edb9a2b20cb8c54b27a7331ba557856.jpg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4171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51213E-ED47-491B-8C73-5FA40A4B1E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39937628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28F18-1DEC-4FB0-A2AD-69BC6F6C5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KFC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15E6CF-45E7-4B37-AD3C-F57C0DB0F2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21496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5619316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660896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157262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13449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71593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49374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045200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408709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03816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48343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473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- 2023-09-09 15:53:18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It’s the Colonel’s birthday and our gift to you is some finger lickin' fits. Shop them now at the link in bio!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https://quintly-image-storage.s3.amazonaws.com/512fb687100a38bb9558a10a0e8548bc/5416652854894352fdb548abb7e17568.jpg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155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- 2023-09-24 16:24:15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This year, we plan on eating and leaving no crumbs.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https://quintly-image-storage.s3.amazonaws.com/512fb687100a38bb9558a10a0e8548bc/46f10156b0522cb728396c1df46713c2.jpg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139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444997-5D6D-47DC-A2E6-6D8CB89ACC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28492822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82098-7347-4A4A-880E-B904B9439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Key Metrics Table | KFC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ECEFBA-F7FA-4F12-BEF4-352496E740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14209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6039777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4441505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7583354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9425191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220567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775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@kentuckyfriedchicken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957229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2295468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2.8338447758801 %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7253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A1B617-2B5E-4252-BE3C-DC422E4841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39748159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EE54D-CA55-4BD0-ADD6-5E817EA2F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KFC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E91A2A-06AE-49A7-8BA2-3EB4D20B25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82856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5522466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2327420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23581902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9545671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28305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790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3543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9141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1128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1392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232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@kentuckyfriedchicken - 2023-08-11 20:36:34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https://quintly-image-storage.s3.amazonaws.com/2b21850c1ce396f24dfc21e91dcc4993/851910f30aba5353f90274aea8c4562a.webp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Full arrangement of the United States national anthem "The Star-Spangled Banner"(1074042) - Maenomeri48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2416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97E385-3D82-4E35-AC77-4BFCB6BF47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33893249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7BCD3-A4A8-4EC3-83BC-21640679A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KFC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3B6717-8D99-4A5D-9009-4EDE89B3E9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2562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4483926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203406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6199729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6084644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53879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5556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9446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96133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0960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44451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865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@kentuckyfriedchicken - 2023-09-29 21:09:08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https://quintly-image-storage.s3.amazonaws.com/2b21850c1ce396f24dfc21e91dcc4993/e456c635247102bd0a4c84f1f55b451e.jpg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kentuckyfriedchicken - KFC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912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F0FD26-9CA7-43FC-A845-8E6D82942B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20612842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DBB88-982E-40F3-90C7-A97DE9363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KFC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31DFD9-F9EF-444C-9079-848A64942F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91478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6418273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5429583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2906863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2327783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73110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2421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5781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787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1995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6255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077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@kentuckyfriedchicken - 2023-09-12 19:44:14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https://quintly-image-storage.s3.amazonaws.com/2b21850c1ce396f24dfc21e91dcc4993/7f6d78cb9d4da27d67ceb237e2f10d03.jpg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kentuckyfriedchicken - KFC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1505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0BF8FB-D804-4977-9493-8B105E90C6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26865794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B26FC-F4AB-450A-8D3F-960192F7E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KFC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AF8CF3-B3B4-4E88-A5E1-C0F6002430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5518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128269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2626119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9341562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3385272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35160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06263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5499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6603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78718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4655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1877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@kentuckyfriedchicken - 2023-08-07 19:03:30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https://quintly-image-storage.s3.amazonaws.com/2b21850c1ce396f24dfc21e91dcc4993/7fb834efaf400fef70f32d0c9286f3c7.jpg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kentuckyfriedchicken - KFC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629722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6939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187385-5050-455F-92DB-4991FD89C0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22059072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8F893-E360-434B-B413-83BF4A301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KFC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36E415-BFDA-4F14-9FC7-EBF2E26B6F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60718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3718454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6036402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9421737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6142683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970059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271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5828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3423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9293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5161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608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@kentuckyfriedchicken - 2023-09-28 23:51:21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https://quintly-image-storage.s3.amazonaws.com/2b21850c1ce396f24dfc21e91dcc4993/ac8abe1073d596b1383d82c947b299c0.jpg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kentuckyfriedchicken - KFC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8505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38B3B9-3626-4253-8672-1D92CA4603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20950183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24C8A-51D7-4FF9-B1F8-E1664B841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KFC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BCA8EF-11A4-41D4-BC08-3D9266CE51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88911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7975194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9813234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2892039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2677125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9721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5669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6078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8769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7150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199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73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@kentuckyfriedchicken - 2023-07-13 20:27:09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https://quintly-image-storage.s3.amazonaws.com/2b21850c1ce396f24dfc21e91dcc4993/7abee95a2ee69017ba4ac88d876a2438.jpg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kentuckyfriedchicken - KFC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0831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B73686-C4A2-46CC-858F-8D959BA9E5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21050550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30C94-B974-4EB1-8CDA-ABD9168FF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KFC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F23F4B-7B85-4F29-98F3-B09EB8E10B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16744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1971881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6530019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143834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0566752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46392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20354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4717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4305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97933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5674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095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@kentuckyfriedchicken - 2023-09-19 14:00:30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https://quintly-image-storage.s3.amazonaws.com/2b21850c1ce396f24dfc21e91dcc4993/e7875edbc6429681189c59aea26ddfdc.jpg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kentuckyfriedchicken - KFC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556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290F4A-11B3-4933-8DCF-DAD7AF3AFA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30172406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7E4DA-DCD1-4110-896A-37764A168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KFC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7C0E28-0852-4812-9A01-256811DFE4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99728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533176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134842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2795771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801510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49298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0950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630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98882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7410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84075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244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@kentuckyfriedchicken - 2023-09-27 20:27:08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https://quintly-image-storage.s3.amazonaws.com/2b21850c1ce396f24dfc21e91dcc4993/18786663375fd64c542c384209a10893.jpg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kentuckyfriedchicken - KFC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5029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58A63D-EC74-4339-B11B-B2703E826A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10779014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3FA14-D6B3-4FFC-8C70-DE0945338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KFC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243DD6-99D3-42A3-8A57-87E8B9CFC4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33303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762719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5745060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8115944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1698063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29613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6726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8582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7001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937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5247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936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@kentuckyfriedchicken - 2023-09-22 21:22:15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https://quintly-image-storage.s3.amazonaws.com/2b21850c1ce396f24dfc21e91dcc4993/b1d482785df17215e95d0a6dddf3f10d.jpg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kentuckyfriedchicken - KFC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859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9E8B42-4D7F-4C0E-936B-A197DE0B0F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6380159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6435A-7AF7-4531-94B3-951F2EF47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KFC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213201-69B9-4160-AD8B-BDF554028B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71865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8331691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657974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3564805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5461916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25628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8403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0283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0699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776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5230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905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@kentuckyfriedchicken - 2023-07-19 21:03:01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https://quintly-image-storage.s3.amazonaws.com/2b21850c1ce396f24dfc21e91dcc4993/1ce3b47b6c225797bcbca25afe851e23.jpg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kentuckyfriedchicken - KFC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710389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8122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3B247-15A8-489E-A436-120F431BCE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17617930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A4EBD-8C01-453B-B008-6734D54BD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KFC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2E7CA7-F001-4656-9A46-8BFB79E3A2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69578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9571841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243208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8768975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3452790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68654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7098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6228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9979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9230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4762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103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@kentuckyfriedchicken - 2023-07-17 16:54:39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https://quintly-image-storage.s3.amazonaws.com/2b21850c1ce396f24dfc21e91dcc4993/1d9cf9b8d8e97f46ccf19e1477e5dbdb.jpg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kentuckyfriedchicken - KFC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03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22523B-DF37-4255-8D9E-A6BA5DC7C0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26756095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72F2F-4131-4CC4-9360-58B21A32F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KFC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DBB317-8157-4BB9-94D7-F067FB1022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40877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4078554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894787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9229270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020213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50527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7116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7116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7930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9560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7943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009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@kentuckyfriedchicken - 2023-07-31 22:00:14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https://quintly-image-storage.s3.amazonaws.com/2b21850c1ce396f24dfc21e91dcc4993/3eb4ded8a819b8caf0cd98564675adc9.jpg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kentuckyfriedchicken - KFC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5709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E3F1D7-2861-4BE4-BF39-6D5F95F68E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9832997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954A9-868B-4C4D-86AB-C58DC82D1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KFC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71521F-657C-405C-90F5-73BEBD18B3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3965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9902045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4361879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304272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3683621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56818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7086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4920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5470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5976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4902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770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@kentuckyfriedchicken - 2023-07-27 20:05:12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https://quintly-image-storage.s3.amazonaws.com/2b21850c1ce396f24dfc21e91dcc4993/e60ded673e8a99bc6e29d78cca55e0c9.jpg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kentuckyfriedchicken - KFC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7755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0C1100-0AC5-408B-9EAA-A86084BEAE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10762764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F61E6-9907-4BE9-B9E5-B8DDB83E4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Key Metrics Table | KFC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3E1DEF-9CD1-45E2-80EE-9721CCDE7D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53326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96614947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3375805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2942802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4765210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3036846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6384641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42759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 or 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154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3310097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4.2584854764075 %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4365303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7792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4E576E-EBC5-43A1-ACC7-3336FDB955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8841795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E2855-FD75-47EA-A098-5A6756B1D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KFC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73B072-A832-47F4-86CA-5D9B5F34EF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34943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588158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1925309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066376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78385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56432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22443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08489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29578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65187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03854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58321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3264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342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- 2023-09-19 14:00:08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KFC has 8 wings for .99. Popeyes has 6 for .99. You do the math.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https://quintly-image-storage.s3.amazonaws.com/2a35146a3b566049c7ad8fbaa99ddc5d/e4604e7e50dc23b78614c367e6b3f554.png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1323620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7.3778728033726 %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375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- 2023-07-03 14:00:46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National Fried Chicken Day week deserves fireworks too, so let us blow your mind. Get free delivery all week when you order using KFC.com or the KFC app.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https://quintly-image-storage.s3.amazonaws.com/2a35146a3b566049c7ad8fbaa99ddc5d/c87b6b773b686bd77855d78aaa0431f7.png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4.6649620520313 %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2278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E8292A-2086-49B1-8EBF-DABCD6B605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12348751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78F2A-7670-47D4-8135-8D3A5393C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KFC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FE843C-E13E-4E44-B21C-CC0F8C2FE2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74977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101080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3445977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598217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61898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49157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78234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64936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42726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04523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12835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62993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640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67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- 2023-07-05 19:55:23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Say hello to your savory, smoky ticket to Aruba! Grab KFC’s new Ultimate BBQ Fried Chicken Sandwich on the KFC app or KFC.com for a chance to win the Ultimate Summer Getaway with Going. NO PURCHASE NECESSARY. 18+ in 50 U.S./DC. Void where prohibited. Ends 8/13/23. See Rules: kfc.com/newsroom/bbq-getaway-giveaway-rules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https://quintly-image-storage.s3.amazonaws.com/2a35146a3b566049c7ad8fbaa99ddc5d/948a9f9993202f63eba6c605dcfeaa9a.jpg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3.8097503780863 %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594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- 2023-07-03 16:05:53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Crunchy onions, crispy bacon, cheesy cheese…it’s a barbecue in every bite. The Ultimate BBQ Fried Chicken Sandwich is available now!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https://quintly-image-storage.s3.amazonaws.com/2a35146a3b566049c7ad8fbaa99ddc5d/ef0ad00a84523d505f83e62942b135f4.jpg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2.8085246984966 %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180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A9E168-B97F-4642-9084-59155701B2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29931886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EE706-3D10-4C24-9B94-BBCEBE1A9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KFC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3925F0-E071-4DAE-9A3B-4D21CB4517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91461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948340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9276356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722584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74522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41887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62570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53122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88705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69681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93957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77254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0631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602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- 2023-07-10 18:53:25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The Ultimate BBQ Fried Chicken Sandwich has arrived with crunchy onions, crispy bacon, cheesy cheese and more, it’s a barbecue in every bite.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https://quintly-image-storage.s3.amazonaws.com/2a35146a3b566049c7ad8fbaa99ddc5d/fb91eb8f3a508e87b70bb987d27891b4.jpg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2.7440944082221 %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693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- 2023-07-14 16:25:56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Our NEW Ultimate BBQ  Chicken Sandwich is so good, sometimes you just can’t wait 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https://quintly-image-storage.s3.amazonaws.com/2a35146a3b566049c7ad8fbaa99ddc5d/8e0cc4721aa5129ef747fd88f19e4848.jpg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2.723524442371 %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050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- 2023-07-18 19:49:20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Pro tip: Any night can be a great night, if you just make it a Chicken Night.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https://quintly-image-storage.s3.amazonaws.com/2a35146a3b566049c7ad8fbaa99ddc5d/ca76578b79653f5a14449ac330f00679.jpg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2.6911394885529 %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6645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861F7B-4EEC-4827-A41E-F3D81BAB33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22927621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9323D-599B-48A0-BEC9-B2242CB39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KFC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679C43-1B42-434C-AC30-2B4D762333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0515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869530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1355367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537698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47582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11355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22490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69266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48332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6675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64457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91105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4074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141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- 2023-09-26 00:00:15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Miss a touchdown cause you were busy eating Hot &amp; Spicy wings? That’s what replays are for. KFC’s NEW Hot &amp; Spicy Wings are here—get 8 for only 4.99.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https://quintly-image-storage.s3.amazonaws.com/2a35146a3b566049c7ad8fbaa99ddc5d/f21934cc42519c70d03b884f2bb16e1c.png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2.4686733741889 %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214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- 2023-07-06 14:50:15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From streetwear to BBQ sandwiches, we know drip. The ultimate summer collection for a limited time only at kfcshop.com.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https://quintly-image-storage.s3.amazonaws.com/2a35146a3b566049c7ad8fbaa99ddc5d/d5d27bdce09d66b80a86c94db12bda79.jpg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2.2496502549754 %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295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- 2023-09-07 12:00:26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These wings are packing heat and flavor. KFC’s NEW spicy-marinated, hand-breaded Hot &amp; Spicy Wings are available starting 9/10!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https://quintly-image-storage.s3.amazonaws.com/2a35146a3b566049c7ad8fbaa99ddc5d/c5cc9a3fdde0e7f88c50330cb4d4a585.jpg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2.2376034411232 %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4551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499CEA-0121-45D4-A9C4-9A22CD29B9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12987200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F4539-8DFE-4D3C-A4E1-5B02315A8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KFC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8499BA-EEC7-4ED4-8121-5108621A46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01721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9561259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907641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013572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21866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81193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66803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72153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80962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16676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12915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84009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7268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410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- 2023-07-28 18:09:02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They grow up so fast.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https://quintly-image-storage.s3.amazonaws.com/2a35146a3b566049c7ad8fbaa99ddc5d/ee69058763ab1c532d4e0ddc7e86e0e2.jpg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2.0389121194319 %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9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- 2023-07-07 18:07:01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deal so good, you’ll wish it was permanent. Don’t miss free delivery all week when you order using our app or kfc.com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https://quintly-image-storage.s3.amazonaws.com/2a35146a3b566049c7ad8fbaa99ddc5d/78d8e88d173af2d6f5178667e6493ea1.jpg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2.0059785028302 %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079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- 2023-07-13 16:11:04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When a side of Secret Recipe Fries can change lives 🙌 KFC Foundation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1.8496888870012 %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9731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13EEAD-ECF2-43B2-A75E-73B1EE8E99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29915833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3035E-851F-4B70-BF2B-5BA125E31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KFC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28D719-E016-422E-A13B-AC872B9F20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3556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7741152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6713281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088262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49669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26480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74392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66413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16450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93426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60140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45148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8372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484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- 2023-09-24 14:53:12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This year, we plan on eating and leaving no crumbs.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https://quintly-image-storage.s3.amazonaws.com/2a35146a3b566049c7ad8fbaa99ddc5d/009c6ea5dfa0f3b07a6c45d2bc63ef95.jpg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1.7606211693332 %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057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- 2023-08-16 15:00:59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Our NEW  Fill Up Box is a Sanders Family favorite! Skip pizza night and #MakeItAChickenNight #CoachPrime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https://quintly-image-storage.s3.amazonaws.com/2a35146a3b566049c7ad8fbaa99ddc5d/633c1d560bc87ae6bf9497e0131db27a.jpg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1.6415637163649 %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636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- 2023-09-10 13:30:42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Our NEW hand-breaded, spicy-marinated Hot &amp; Spicy Wings are right on time for football season.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https://quintly-image-storage.s3.amazonaws.com/2a35146a3b566049c7ad8fbaa99ddc5d/59c7fd949c4bb9c64c323314b122cba1.jpg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1.4833625571881 %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6511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43C2BB-66A6-4D6E-92C7-D62691E9EE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36160001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14ADC-97AC-45D4-BE7E-9A2280001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KFC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D9DEA7-075E-4671-9C6A-EC888E455A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7562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742625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4470164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874609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95182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71896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67749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8100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36666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98026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19149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62471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828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33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- 2023-08-22 16:12:50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Tag a parent who deserves this award 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https://quintly-image-storage.s3.amazonaws.com/2a35146a3b566049c7ad8fbaa99ddc5d/9a456f390c4eba328dbb5a834cdc483f.jpg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1.2815166930754 %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814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- 2023-07-13 17:50:05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Summer activity #48: Have your kids draw their chicken nugget masterpieces.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https://quintly-image-storage.s3.amazonaws.com/2a35146a3b566049c7ad8fbaa99ddc5d/a841f023b856c4943a0be2bc5cc54716.jpg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1.2098597919493 %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6290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D358C0-0E45-4BD2-98DE-18F9ACB5A0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33552564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B43ED-3CD7-4F29-B09D-A2EE41FED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KFC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E12BCB-50BB-4A2B-9A70-69CEA5DD01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38561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5374286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0421683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077659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05557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28899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54122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99976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40582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76719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48351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40910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3947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187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- 2023-08-29 18:06:42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Kentucky Fried Wishes came true for 100 non-profit recipients who were each granted ,000 from the KFC Foundation to help fund projects on their wish lists!
Meet all the winners here: https://kfcfoundation.org/6360/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https://quintly-image-storage.s3.amazonaws.com/2a35146a3b566049c7ad8fbaa99ddc5d/e63031c70de7094cb5cc6e8e3094addd.jpg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1.0930422514294 %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669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- 2023-09-14 22:06:20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On tonight’s game, we met our name twin and turns out, he’s pretty finger lickin’ good too. If you missed it, catch the moment here.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https://quintly-image-storage.s3.amazonaws.com/2a35146a3b566049c7ad8fbaa99ddc5d/5b85a0f5cad5a40dfc049acb7a6e1e5f.jpg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1.043219076006 %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2047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792E71-7C68-4F8A-BD1D-9720777E00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35741617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1B462-05AA-408D-A356-5F89C5C8B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KFC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41FFA6-F1F1-4348-928E-41A88986EF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53155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513251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949125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250624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31344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22054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82576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75999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10776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04360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41819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55794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46836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02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- 2023-08-15 14:28:46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Surprise your family on this back to school with a ten piece of KFC’s Original Recipe Chicken Nuggets for just 5 bucks. You’ve never had nuggets like these.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https://quintly-image-storage.s3.amazonaws.com/2a35146a3b566049c7ad8fbaa99ddc5d/35aed0c4547de7469ca3893a3072dad4.jpg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0.96460652267773 %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835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- 2023-08-14 17:22:19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Back to school? More like back to the drive-thru… to get the fam 10 original recipe chicken nuggets for  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https://quintly-image-storage.s3.amazonaws.com/2a35146a3b566049c7ad8fbaa99ddc5d/10edee11638933fc1a143efb74b02e35.jpg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0.73831918106135 %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855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- 2023-09-09 01:38:37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https://quintly-image-storage.s3.amazonaws.com/2a35146a3b566049c7ad8fbaa99ddc5d/aa0cb5f680f3e64292ac7fb8774aaf40.jpg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6098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CAEC21-8AB3-4D5F-BCE1-058633C0C1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32545370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B4E74-72C6-4DE6-97B0-BF51F072B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KFC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48F9DD-5677-4CC6-9B11-8E21E04177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3458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897292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6325043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596421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19969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04234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61373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2969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46303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8885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81181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89165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63202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244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KFC - 2023-09-09 01:39:21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https://quintly-image-storage.s3.amazonaws.com/2a35146a3b566049c7ad8fbaa99ddc5d/12d01fba4421ceb2c05c180f34d75388.png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9871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F88EC0-E2EB-4A4E-A63F-2300FA46F7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4971436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5619</Words>
  <Application>Microsoft Office PowerPoint</Application>
  <PresentationFormat>On-screen Show (4:3)</PresentationFormat>
  <Paragraphs>1414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9" baseType="lpstr">
      <vt:lpstr>Calibri</vt:lpstr>
      <vt:lpstr>Arial</vt:lpstr>
      <vt:lpstr>quintly_template</vt:lpstr>
      <vt:lpstr>KFC Owned Content Performance</vt:lpstr>
      <vt:lpstr>Overall Cross Network Overview | KFC</vt:lpstr>
      <vt:lpstr>Twitter Custom Twitter Analytics Table Total | KFC</vt:lpstr>
      <vt:lpstr>Twitter Custom Own Tweets Table | KFC - 1 of 6</vt:lpstr>
      <vt:lpstr>Twitter Custom Own Tweets Table | KFC - 2 of 6</vt:lpstr>
      <vt:lpstr>Twitter Custom Own Tweets Table | KFC - 3 of 6</vt:lpstr>
      <vt:lpstr>Twitter Custom Own Tweets Table | KFC - 4 of 6</vt:lpstr>
      <vt:lpstr>Twitter Custom Own Tweets Table | KFC - 5 of 6</vt:lpstr>
      <vt:lpstr>Twitter Custom Own Tweets Table | KFC - 6 of 6</vt:lpstr>
      <vt:lpstr>Instagram Custom Key Metrics Table | KFC</vt:lpstr>
      <vt:lpstr>Instagram Posts Table | KFC - 1 of 11</vt:lpstr>
      <vt:lpstr>Instagram Posts Table | KFC - 2 of 11</vt:lpstr>
      <vt:lpstr>Instagram Posts Table | KFC - 3 of 11</vt:lpstr>
      <vt:lpstr>Instagram Posts Table | KFC - 4 of 11</vt:lpstr>
      <vt:lpstr>Instagram Posts Table | KFC - 5 of 11</vt:lpstr>
      <vt:lpstr>Instagram Posts Table | KFC - 6 of 11</vt:lpstr>
      <vt:lpstr>Instagram Posts Table | KFC - 7 of 11</vt:lpstr>
      <vt:lpstr>Instagram Posts Table | KFC - 8 of 11</vt:lpstr>
      <vt:lpstr>Instagram Posts Table | KFC - 9 of 11</vt:lpstr>
      <vt:lpstr>Instagram Posts Table | KFC - 10 of 11</vt:lpstr>
      <vt:lpstr>Instagram Posts Table | KFC - 11 of 11</vt:lpstr>
      <vt:lpstr>Tiktok Key Metrics Table | KFC</vt:lpstr>
      <vt:lpstr>Tiktok Videos Table | KFC - 1 of 13</vt:lpstr>
      <vt:lpstr>Tiktok Videos Table | KFC - 2 of 13</vt:lpstr>
      <vt:lpstr>Tiktok Videos Table | KFC - 3 of 13</vt:lpstr>
      <vt:lpstr>Tiktok Videos Table | KFC - 4 of 13</vt:lpstr>
      <vt:lpstr>Tiktok Videos Table | KFC - 5 of 13</vt:lpstr>
      <vt:lpstr>Tiktok Videos Table | KFC - 6 of 13</vt:lpstr>
      <vt:lpstr>Tiktok Videos Table | KFC - 7 of 13</vt:lpstr>
      <vt:lpstr>Tiktok Videos Table | KFC - 8 of 13</vt:lpstr>
      <vt:lpstr>Tiktok Videos Table | KFC - 9 of 13</vt:lpstr>
      <vt:lpstr>Tiktok Videos Table | KFC - 10 of 13</vt:lpstr>
      <vt:lpstr>Tiktok Videos Table | KFC - 11 of 13</vt:lpstr>
      <vt:lpstr>Tiktok Videos Table | KFC - 12 of 13</vt:lpstr>
      <vt:lpstr>Tiktok Videos Table | KFC - 13 of 13</vt:lpstr>
      <vt:lpstr>Facebook Posts Key Metrics Table | KFC</vt:lpstr>
      <vt:lpstr>Facebook Original Own Posts Table | KFC - 1 of 10</vt:lpstr>
      <vt:lpstr>Facebook Original Own Posts Table | KFC - 2 of 10</vt:lpstr>
      <vt:lpstr>Facebook Original Own Posts Table | KFC - 3 of 10</vt:lpstr>
      <vt:lpstr>Facebook Original Own Posts Table | KFC - 4 of 10</vt:lpstr>
      <vt:lpstr>Facebook Original Own Posts Table | KFC - 5 of 10</vt:lpstr>
      <vt:lpstr>Facebook Original Own Posts Table | KFC - 6 of 10</vt:lpstr>
      <vt:lpstr>Facebook Original Own Posts Table | KFC - 7 of 10</vt:lpstr>
      <vt:lpstr>Facebook Original Own Posts Table | KFC - 8 of 10</vt:lpstr>
      <vt:lpstr>Facebook Original Own Posts Table | KFC - 9 of 10</vt:lpstr>
      <vt:lpstr>Facebook Original Own Posts Table | KFC - 10 of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KFC Owned Content Performance</dc:title>
  <dc:creator>Frederik Born</dc:creator>
  <cp:lastModifiedBy>Frederik Born</cp:lastModifiedBy>
  <cp:revision>1</cp:revision>
  <dcterms:created xsi:type="dcterms:W3CDTF">2023-11-02T18:56:04Z</dcterms:created>
  <dcterms:modified xsi:type="dcterms:W3CDTF">2023-11-02T18:59:45Z</dcterms:modified>
</cp:coreProperties>
</file>