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 id="313" r:id="rId55"/>
    <p:sldId id="314" r:id="rId56"/>
    <p:sldId id="315"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CF388-D028-4817-9E72-CE893707E681}"/>
              </a:ext>
            </a:extLst>
          </p:cNvPr>
          <p:cNvSpPr>
            <a:spLocks noGrp="1"/>
          </p:cNvSpPr>
          <p:nvPr>
            <p:ph type="ctrTitle"/>
          </p:nvPr>
        </p:nvSpPr>
        <p:spPr/>
        <p:txBody>
          <a:bodyPr/>
          <a:lstStyle/>
          <a:p>
            <a:r>
              <a:rPr lang="en-US"/>
              <a:t>KFC Owned Content Performance</a:t>
            </a:r>
          </a:p>
        </p:txBody>
      </p:sp>
      <p:sp>
        <p:nvSpPr>
          <p:cNvPr id="3" name="Subtitle 2">
            <a:extLst>
              <a:ext uri="{FF2B5EF4-FFF2-40B4-BE49-F238E27FC236}">
                <a16:creationId xmlns:a16="http://schemas.microsoft.com/office/drawing/2014/main" id="{0F85A2C5-769B-4029-9232-C184345566F1}"/>
              </a:ext>
            </a:extLst>
          </p:cNvPr>
          <p:cNvSpPr>
            <a:spLocks noGrp="1"/>
          </p:cNvSpPr>
          <p:nvPr>
            <p:ph type="subTitle" idx="1"/>
          </p:nvPr>
        </p:nvSpPr>
        <p:spPr/>
        <p:txBody>
          <a:bodyPr/>
          <a:lstStyle/>
          <a:p>
            <a:r>
              <a:rPr lang="en-US"/>
              <a:t>Mullen</a:t>
            </a:r>
          </a:p>
        </p:txBody>
      </p:sp>
    </p:spTree>
    <p:extLst>
      <p:ext uri="{BB962C8B-B14F-4D97-AF65-F5344CB8AC3E}">
        <p14:creationId xmlns:p14="http://schemas.microsoft.com/office/powerpoint/2010/main" val="2614062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68C6-0ADD-431B-869B-035AC217A47F}"/>
              </a:ext>
            </a:extLst>
          </p:cNvPr>
          <p:cNvSpPr>
            <a:spLocks noGrp="1"/>
          </p:cNvSpPr>
          <p:nvPr>
            <p:ph type="title"/>
          </p:nvPr>
        </p:nvSpPr>
        <p:spPr/>
        <p:txBody>
          <a:bodyPr/>
          <a:lstStyle/>
          <a:p>
            <a:r>
              <a:rPr lang="en-US"/>
              <a:t>Overall Cross Network Overview | KFC</a:t>
            </a:r>
          </a:p>
        </p:txBody>
      </p:sp>
      <p:graphicFrame>
        <p:nvGraphicFramePr>
          <p:cNvPr id="5" name="Table Placeholder 4">
            <a:extLst>
              <a:ext uri="{FF2B5EF4-FFF2-40B4-BE49-F238E27FC236}">
                <a16:creationId xmlns:a16="http://schemas.microsoft.com/office/drawing/2014/main" id="{4BD13C58-4CA8-4B43-8698-3AC0209BDE7F}"/>
              </a:ext>
            </a:extLst>
          </p:cNvPr>
          <p:cNvGraphicFramePr>
            <a:graphicFrameLocks noGrp="1"/>
          </p:cNvGraphicFramePr>
          <p:nvPr>
            <p:ph type="tbl" sz="quarter" idx="13"/>
            <p:extLst>
              <p:ext uri="{D42A27DB-BD31-4B8C-83A1-F6EECF244321}">
                <p14:modId xmlns:p14="http://schemas.microsoft.com/office/powerpoint/2010/main" val="3020216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24427151"/>
                    </a:ext>
                  </a:extLst>
                </a:gridCol>
                <a:gridCol w="1563624">
                  <a:extLst>
                    <a:ext uri="{9D8B030D-6E8A-4147-A177-3AD203B41FA5}">
                      <a16:colId xmlns:a16="http://schemas.microsoft.com/office/drawing/2014/main" val="611332582"/>
                    </a:ext>
                  </a:extLst>
                </a:gridCol>
                <a:gridCol w="1563624">
                  <a:extLst>
                    <a:ext uri="{9D8B030D-6E8A-4147-A177-3AD203B41FA5}">
                      <a16:colId xmlns:a16="http://schemas.microsoft.com/office/drawing/2014/main" val="3808892529"/>
                    </a:ext>
                  </a:extLst>
                </a:gridCol>
                <a:gridCol w="1563624">
                  <a:extLst>
                    <a:ext uri="{9D8B030D-6E8A-4147-A177-3AD203B41FA5}">
                      <a16:colId xmlns:a16="http://schemas.microsoft.com/office/drawing/2014/main" val="2022100194"/>
                    </a:ext>
                  </a:extLst>
                </a:gridCol>
                <a:gridCol w="1563624">
                  <a:extLst>
                    <a:ext uri="{9D8B030D-6E8A-4147-A177-3AD203B41FA5}">
                      <a16:colId xmlns:a16="http://schemas.microsoft.com/office/drawing/2014/main" val="938826157"/>
                    </a:ext>
                  </a:extLst>
                </a:gridCol>
              </a:tblGrid>
              <a:tr h="370840">
                <a:tc>
                  <a:txBody>
                    <a:bodyPr/>
                    <a:lstStyle/>
                    <a:p>
                      <a:r>
                        <a:rPr lang="en-US" sz="1000"/>
                        <a:t>Network</a:t>
                      </a:r>
                    </a:p>
                  </a:txBody>
                  <a:tcPr/>
                </a:tc>
                <a:tc>
                  <a:txBody>
                    <a:bodyPr/>
                    <a:lstStyle/>
                    <a:p>
                      <a:r>
                        <a:rPr lang="en-US" sz="1000"/>
                        <a:t>Impressions</a:t>
                      </a:r>
                    </a:p>
                  </a:txBody>
                  <a:tcPr/>
                </a:tc>
                <a:tc>
                  <a:txBody>
                    <a:bodyPr/>
                    <a:lstStyle/>
                    <a:p>
                      <a:r>
                        <a:rPr lang="en-US" sz="1000"/>
                        <a:t>Engagements</a:t>
                      </a:r>
                    </a:p>
                  </a:txBody>
                  <a:tcPr/>
                </a:tc>
                <a:tc>
                  <a:txBody>
                    <a:bodyPr/>
                    <a:lstStyle/>
                    <a:p>
                      <a:r>
                        <a:rPr lang="en-US" sz="1000"/>
                        <a:t>Engagement Rate</a:t>
                      </a:r>
                    </a:p>
                  </a:txBody>
                  <a:tcPr/>
                </a:tc>
                <a:tc>
                  <a:txBody>
                    <a:bodyPr/>
                    <a:lstStyle/>
                    <a:p>
                      <a:r>
                        <a:rPr lang="en-US" sz="1000"/>
                        <a:t>Video Views</a:t>
                      </a:r>
                    </a:p>
                  </a:txBody>
                  <a:tcPr/>
                </a:tc>
                <a:extLst>
                  <a:ext uri="{0D108BD9-81ED-4DB2-BD59-A6C34878D82A}">
                    <a16:rowId xmlns:a16="http://schemas.microsoft.com/office/drawing/2014/main" val="4279885940"/>
                  </a:ext>
                </a:extLst>
              </a:tr>
              <a:tr h="370840">
                <a:tc>
                  <a:txBody>
                    <a:bodyPr/>
                    <a:lstStyle/>
                    <a:p>
                      <a:r>
                        <a:rPr lang="en-US" sz="1000"/>
                        <a:t>TikTok</a:t>
                      </a:r>
                    </a:p>
                  </a:txBody>
                  <a:tcPr/>
                </a:tc>
                <a:tc>
                  <a:txBody>
                    <a:bodyPr/>
                    <a:lstStyle/>
                    <a:p>
                      <a:r>
                        <a:rPr lang="en-US" sz="1000"/>
                        <a:t>n/a</a:t>
                      </a:r>
                    </a:p>
                  </a:txBody>
                  <a:tcPr/>
                </a:tc>
                <a:tc>
                  <a:txBody>
                    <a:bodyPr/>
                    <a:lstStyle/>
                    <a:p>
                      <a:r>
                        <a:rPr lang="en-US" sz="1000"/>
                        <a:t>201412</a:t>
                      </a:r>
                    </a:p>
                  </a:txBody>
                  <a:tcPr/>
                </a:tc>
                <a:tc>
                  <a:txBody>
                    <a:bodyPr/>
                    <a:lstStyle/>
                    <a:p>
                      <a:r>
                        <a:rPr lang="en-US" sz="1000"/>
                        <a:t>10.333515638387 %</a:t>
                      </a:r>
                    </a:p>
                  </a:txBody>
                  <a:tcPr/>
                </a:tc>
                <a:tc>
                  <a:txBody>
                    <a:bodyPr/>
                    <a:lstStyle/>
                    <a:p>
                      <a:r>
                        <a:rPr lang="en-US" sz="1000"/>
                        <a:t>1949114</a:t>
                      </a:r>
                    </a:p>
                  </a:txBody>
                  <a:tcPr/>
                </a:tc>
                <a:extLst>
                  <a:ext uri="{0D108BD9-81ED-4DB2-BD59-A6C34878D82A}">
                    <a16:rowId xmlns:a16="http://schemas.microsoft.com/office/drawing/2014/main" val="927392928"/>
                  </a:ext>
                </a:extLst>
              </a:tr>
              <a:tr h="370840">
                <a:tc>
                  <a:txBody>
                    <a:bodyPr/>
                    <a:lstStyle/>
                    <a:p>
                      <a:r>
                        <a:rPr lang="en-US" sz="1000"/>
                        <a:t>Twitter</a:t>
                      </a:r>
                    </a:p>
                  </a:txBody>
                  <a:tcPr/>
                </a:tc>
                <a:tc>
                  <a:txBody>
                    <a:bodyPr/>
                    <a:lstStyle/>
                    <a:p>
                      <a:r>
                        <a:rPr lang="en-US" sz="1000"/>
                        <a:t>2636747</a:t>
                      </a:r>
                    </a:p>
                  </a:txBody>
                  <a:tcPr/>
                </a:tc>
                <a:tc>
                  <a:txBody>
                    <a:bodyPr/>
                    <a:lstStyle/>
                    <a:p>
                      <a:r>
                        <a:rPr lang="en-US" sz="1000"/>
                        <a:t>63229</a:t>
                      </a:r>
                    </a:p>
                  </a:txBody>
                  <a:tcPr/>
                </a:tc>
                <a:tc>
                  <a:txBody>
                    <a:bodyPr/>
                    <a:lstStyle/>
                    <a:p>
                      <a:r>
                        <a:rPr lang="en-US" sz="1000"/>
                        <a:t>2.3979926780992 %</a:t>
                      </a:r>
                    </a:p>
                  </a:txBody>
                  <a:tcPr/>
                </a:tc>
                <a:tc>
                  <a:txBody>
                    <a:bodyPr/>
                    <a:lstStyle/>
                    <a:p>
                      <a:r>
                        <a:rPr lang="en-US" sz="1000"/>
                        <a:t>46811</a:t>
                      </a:r>
                    </a:p>
                  </a:txBody>
                  <a:tcPr/>
                </a:tc>
                <a:extLst>
                  <a:ext uri="{0D108BD9-81ED-4DB2-BD59-A6C34878D82A}">
                    <a16:rowId xmlns:a16="http://schemas.microsoft.com/office/drawing/2014/main" val="1842529449"/>
                  </a:ext>
                </a:extLst>
              </a:tr>
              <a:tr h="370840">
                <a:tc>
                  <a:txBody>
                    <a:bodyPr/>
                    <a:lstStyle/>
                    <a:p>
                      <a:r>
                        <a:rPr lang="en-US" sz="1000"/>
                        <a:t>Instagram</a:t>
                      </a:r>
                    </a:p>
                  </a:txBody>
                  <a:tcPr/>
                </a:tc>
                <a:tc>
                  <a:txBody>
                    <a:bodyPr/>
                    <a:lstStyle/>
                    <a:p>
                      <a:r>
                        <a:rPr lang="en-US" sz="1000"/>
                        <a:t>3282135</a:t>
                      </a:r>
                    </a:p>
                  </a:txBody>
                  <a:tcPr/>
                </a:tc>
                <a:tc>
                  <a:txBody>
                    <a:bodyPr/>
                    <a:lstStyle/>
                    <a:p>
                      <a:r>
                        <a:rPr lang="en-US" sz="1000"/>
                        <a:t>148915</a:t>
                      </a:r>
                    </a:p>
                  </a:txBody>
                  <a:tcPr/>
                </a:tc>
                <a:tc>
                  <a:txBody>
                    <a:bodyPr/>
                    <a:lstStyle/>
                    <a:p>
                      <a:r>
                        <a:rPr lang="en-US" sz="1000"/>
                        <a:t>4.5371381737802 %</a:t>
                      </a:r>
                    </a:p>
                  </a:txBody>
                  <a:tcPr/>
                </a:tc>
                <a:tc>
                  <a:txBody>
                    <a:bodyPr/>
                    <a:lstStyle/>
                    <a:p>
                      <a:r>
                        <a:rPr lang="en-US" sz="1000"/>
                        <a:t>2093846</a:t>
                      </a:r>
                    </a:p>
                  </a:txBody>
                  <a:tcPr/>
                </a:tc>
                <a:extLst>
                  <a:ext uri="{0D108BD9-81ED-4DB2-BD59-A6C34878D82A}">
                    <a16:rowId xmlns:a16="http://schemas.microsoft.com/office/drawing/2014/main" val="3096160930"/>
                  </a:ext>
                </a:extLst>
              </a:tr>
              <a:tr h="370840">
                <a:tc>
                  <a:txBody>
                    <a:bodyPr/>
                    <a:lstStyle/>
                    <a:p>
                      <a:r>
                        <a:rPr lang="en-US" sz="1000"/>
                        <a:t>Facebook</a:t>
                      </a:r>
                    </a:p>
                  </a:txBody>
                  <a:tcPr/>
                </a:tc>
                <a:tc>
                  <a:txBody>
                    <a:bodyPr/>
                    <a:lstStyle/>
                    <a:p>
                      <a:r>
                        <a:rPr lang="en-US" sz="1000"/>
                        <a:t>4846746</a:t>
                      </a:r>
                    </a:p>
                  </a:txBody>
                  <a:tcPr/>
                </a:tc>
                <a:tc>
                  <a:txBody>
                    <a:bodyPr/>
                    <a:lstStyle/>
                    <a:p>
                      <a:r>
                        <a:rPr lang="en-US" sz="1000"/>
                        <a:t>226487</a:t>
                      </a:r>
                    </a:p>
                  </a:txBody>
                  <a:tcPr/>
                </a:tc>
                <a:tc>
                  <a:txBody>
                    <a:bodyPr/>
                    <a:lstStyle/>
                    <a:p>
                      <a:r>
                        <a:rPr lang="en-US" sz="1000"/>
                        <a:t>4.6729702773779 %</a:t>
                      </a:r>
                    </a:p>
                  </a:txBody>
                  <a:tcPr/>
                </a:tc>
                <a:tc>
                  <a:txBody>
                    <a:bodyPr/>
                    <a:lstStyle/>
                    <a:p>
                      <a:r>
                        <a:rPr lang="en-US" sz="1000"/>
                        <a:t>89267</a:t>
                      </a:r>
                    </a:p>
                  </a:txBody>
                  <a:tcPr/>
                </a:tc>
                <a:extLst>
                  <a:ext uri="{0D108BD9-81ED-4DB2-BD59-A6C34878D82A}">
                    <a16:rowId xmlns:a16="http://schemas.microsoft.com/office/drawing/2014/main" val="4089635515"/>
                  </a:ext>
                </a:extLst>
              </a:tr>
              <a:tr h="370840">
                <a:tc>
                  <a:txBody>
                    <a:bodyPr/>
                    <a:lstStyle/>
                    <a:p>
                      <a:r>
                        <a:rPr lang="en-US" sz="1000"/>
                        <a:t>All Networks</a:t>
                      </a:r>
                    </a:p>
                  </a:txBody>
                  <a:tcPr/>
                </a:tc>
                <a:tc>
                  <a:txBody>
                    <a:bodyPr/>
                    <a:lstStyle/>
                    <a:p>
                      <a:r>
                        <a:rPr lang="en-US" sz="1000"/>
                        <a:t>10765628</a:t>
                      </a:r>
                    </a:p>
                  </a:txBody>
                  <a:tcPr/>
                </a:tc>
                <a:tc>
                  <a:txBody>
                    <a:bodyPr/>
                    <a:lstStyle/>
                    <a:p>
                      <a:r>
                        <a:rPr lang="en-US" sz="1000"/>
                        <a:t>640043</a:t>
                      </a:r>
                    </a:p>
                  </a:txBody>
                  <a:tcPr/>
                </a:tc>
                <a:tc>
                  <a:txBody>
                    <a:bodyPr/>
                    <a:lstStyle/>
                    <a:p>
                      <a:r>
                        <a:rPr lang="en-US" sz="1000"/>
                        <a:t>5.4854041919112 %</a:t>
                      </a:r>
                    </a:p>
                  </a:txBody>
                  <a:tcPr/>
                </a:tc>
                <a:tc>
                  <a:txBody>
                    <a:bodyPr/>
                    <a:lstStyle/>
                    <a:p>
                      <a:r>
                        <a:rPr lang="en-US" sz="1000"/>
                        <a:t>4179038</a:t>
                      </a:r>
                    </a:p>
                  </a:txBody>
                  <a:tcPr/>
                </a:tc>
                <a:extLst>
                  <a:ext uri="{0D108BD9-81ED-4DB2-BD59-A6C34878D82A}">
                    <a16:rowId xmlns:a16="http://schemas.microsoft.com/office/drawing/2014/main" val="474462941"/>
                  </a:ext>
                </a:extLst>
              </a:tr>
            </a:tbl>
          </a:graphicData>
        </a:graphic>
      </p:graphicFrame>
      <p:sp>
        <p:nvSpPr>
          <p:cNvPr id="4" name="Text Placeholder 3">
            <a:extLst>
              <a:ext uri="{FF2B5EF4-FFF2-40B4-BE49-F238E27FC236}">
                <a16:creationId xmlns:a16="http://schemas.microsoft.com/office/drawing/2014/main" id="{26A52EDF-F298-4766-B071-246B6EE1CCF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75311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FFFB5-EABF-432D-A09A-8D1929DCCC00}"/>
              </a:ext>
            </a:extLst>
          </p:cNvPr>
          <p:cNvSpPr>
            <a:spLocks noGrp="1"/>
          </p:cNvSpPr>
          <p:nvPr>
            <p:ph type="title"/>
          </p:nvPr>
        </p:nvSpPr>
        <p:spPr/>
        <p:txBody>
          <a:bodyPr/>
          <a:lstStyle/>
          <a:p>
            <a:r>
              <a:rPr lang="en-US"/>
              <a:t>Twitter Custom Twitter Analytics Table Total | KFC</a:t>
            </a:r>
          </a:p>
        </p:txBody>
      </p:sp>
      <p:graphicFrame>
        <p:nvGraphicFramePr>
          <p:cNvPr id="5" name="Table Placeholder 4">
            <a:extLst>
              <a:ext uri="{FF2B5EF4-FFF2-40B4-BE49-F238E27FC236}">
                <a16:creationId xmlns:a16="http://schemas.microsoft.com/office/drawing/2014/main" id="{7B907888-1CB7-4775-BE71-F1374F777C9E}"/>
              </a:ext>
            </a:extLst>
          </p:cNvPr>
          <p:cNvGraphicFramePr>
            <a:graphicFrameLocks noGrp="1"/>
          </p:cNvGraphicFramePr>
          <p:nvPr>
            <p:ph type="tbl" sz="quarter" idx="13"/>
            <p:extLst>
              <p:ext uri="{D42A27DB-BD31-4B8C-83A1-F6EECF244321}">
                <p14:modId xmlns:p14="http://schemas.microsoft.com/office/powerpoint/2010/main" val="56126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81314008"/>
                    </a:ext>
                  </a:extLst>
                </a:gridCol>
                <a:gridCol w="1152144">
                  <a:extLst>
                    <a:ext uri="{9D8B030D-6E8A-4147-A177-3AD203B41FA5}">
                      <a16:colId xmlns:a16="http://schemas.microsoft.com/office/drawing/2014/main" val="1138937213"/>
                    </a:ext>
                  </a:extLst>
                </a:gridCol>
                <a:gridCol w="1152144">
                  <a:extLst>
                    <a:ext uri="{9D8B030D-6E8A-4147-A177-3AD203B41FA5}">
                      <a16:colId xmlns:a16="http://schemas.microsoft.com/office/drawing/2014/main" val="2830424787"/>
                    </a:ext>
                  </a:extLst>
                </a:gridCol>
                <a:gridCol w="1152144">
                  <a:extLst>
                    <a:ext uri="{9D8B030D-6E8A-4147-A177-3AD203B41FA5}">
                      <a16:colId xmlns:a16="http://schemas.microsoft.com/office/drawing/2014/main" val="191129795"/>
                    </a:ext>
                  </a:extLst>
                </a:gridCol>
                <a:gridCol w="1152144">
                  <a:extLst>
                    <a:ext uri="{9D8B030D-6E8A-4147-A177-3AD203B41FA5}">
                      <a16:colId xmlns:a16="http://schemas.microsoft.com/office/drawing/2014/main" val="1747458078"/>
                    </a:ext>
                  </a:extLst>
                </a:gridCol>
                <a:gridCol w="1152144">
                  <a:extLst>
                    <a:ext uri="{9D8B030D-6E8A-4147-A177-3AD203B41FA5}">
                      <a16:colId xmlns:a16="http://schemas.microsoft.com/office/drawing/2014/main" val="1009759748"/>
                    </a:ext>
                  </a:extLst>
                </a:gridCol>
                <a:gridCol w="1152144">
                  <a:extLst>
                    <a:ext uri="{9D8B030D-6E8A-4147-A177-3AD203B41FA5}">
                      <a16:colId xmlns:a16="http://schemas.microsoft.com/office/drawing/2014/main" val="40888250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Tweets</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a:t>
                      </a:r>
                    </a:p>
                  </a:txBody>
                  <a:tcPr/>
                </a:tc>
                <a:tc>
                  <a:txBody>
                    <a:bodyPr/>
                    <a:lstStyle/>
                    <a:p>
                      <a:r>
                        <a:rPr lang="en-US" sz="1000"/>
                        <a:t>Video Views (Organic)</a:t>
                      </a:r>
                    </a:p>
                  </a:txBody>
                  <a:tcPr/>
                </a:tc>
                <a:extLst>
                  <a:ext uri="{0D108BD9-81ED-4DB2-BD59-A6C34878D82A}">
                    <a16:rowId xmlns:a16="http://schemas.microsoft.com/office/drawing/2014/main" val="2599712049"/>
                  </a:ext>
                </a:extLst>
              </a:tr>
              <a:tr h="370840">
                <a:tc>
                  <a:txBody>
                    <a:bodyPr/>
                    <a:lstStyle/>
                    <a:p>
                      <a:r>
                        <a:rPr lang="en-US" sz="1000"/>
                        <a:t>@kfc</a:t>
                      </a:r>
                    </a:p>
                  </a:txBody>
                  <a:tcPr/>
                </a:tc>
                <a:tc>
                  <a:txBody>
                    <a:bodyPr/>
                    <a:lstStyle/>
                    <a:p>
                      <a:r>
                        <a:rPr lang="en-US" sz="1000"/>
                        <a:t>1665584</a:t>
                      </a:r>
                    </a:p>
                  </a:txBody>
                  <a:tcPr/>
                </a:tc>
                <a:tc>
                  <a:txBody>
                    <a:bodyPr/>
                    <a:lstStyle/>
                    <a:p>
                      <a:r>
                        <a:rPr lang="en-US" sz="1000"/>
                        <a:t>49</a:t>
                      </a:r>
                    </a:p>
                  </a:txBody>
                  <a:tcPr/>
                </a:tc>
                <a:tc>
                  <a:txBody>
                    <a:bodyPr/>
                    <a:lstStyle/>
                    <a:p>
                      <a:r>
                        <a:rPr lang="en-US" sz="1000"/>
                        <a:t>2636747</a:t>
                      </a:r>
                    </a:p>
                  </a:txBody>
                  <a:tcPr/>
                </a:tc>
                <a:tc>
                  <a:txBody>
                    <a:bodyPr/>
                    <a:lstStyle/>
                    <a:p>
                      <a:r>
                        <a:rPr lang="en-US" sz="1000"/>
                        <a:t>63229</a:t>
                      </a:r>
                    </a:p>
                  </a:txBody>
                  <a:tcPr/>
                </a:tc>
                <a:tc>
                  <a:txBody>
                    <a:bodyPr/>
                    <a:lstStyle/>
                    <a:p>
                      <a:r>
                        <a:rPr lang="en-US" sz="1000"/>
                        <a:t>2.3979926780992 %</a:t>
                      </a:r>
                    </a:p>
                  </a:txBody>
                  <a:tcPr/>
                </a:tc>
                <a:tc>
                  <a:txBody>
                    <a:bodyPr/>
                    <a:lstStyle/>
                    <a:p>
                      <a:r>
                        <a:rPr lang="en-US" sz="1000"/>
                        <a:t>46811</a:t>
                      </a:r>
                    </a:p>
                  </a:txBody>
                  <a:tcPr/>
                </a:tc>
                <a:extLst>
                  <a:ext uri="{0D108BD9-81ED-4DB2-BD59-A6C34878D82A}">
                    <a16:rowId xmlns:a16="http://schemas.microsoft.com/office/drawing/2014/main" val="1458604054"/>
                  </a:ext>
                </a:extLst>
              </a:tr>
            </a:tbl>
          </a:graphicData>
        </a:graphic>
      </p:graphicFrame>
      <p:sp>
        <p:nvSpPr>
          <p:cNvPr id="4" name="Text Placeholder 3">
            <a:extLst>
              <a:ext uri="{FF2B5EF4-FFF2-40B4-BE49-F238E27FC236}">
                <a16:creationId xmlns:a16="http://schemas.microsoft.com/office/drawing/2014/main" id="{0107E026-2461-4F46-AD52-72DD8E0DCFD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215406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17F9F-CCA1-4191-B5C9-D0D7D5B25D43}"/>
              </a:ext>
            </a:extLst>
          </p:cNvPr>
          <p:cNvSpPr>
            <a:spLocks noGrp="1"/>
          </p:cNvSpPr>
          <p:nvPr>
            <p:ph type="title"/>
          </p:nvPr>
        </p:nvSpPr>
        <p:spPr/>
        <p:txBody>
          <a:bodyPr/>
          <a:lstStyle/>
          <a:p>
            <a:r>
              <a:rPr lang="en-US"/>
              <a:t>Twitter Custom Own Tweets Table | KFC - 1 of 7</a:t>
            </a:r>
          </a:p>
        </p:txBody>
      </p:sp>
      <p:graphicFrame>
        <p:nvGraphicFramePr>
          <p:cNvPr id="5" name="Table Placeholder 4">
            <a:extLst>
              <a:ext uri="{FF2B5EF4-FFF2-40B4-BE49-F238E27FC236}">
                <a16:creationId xmlns:a16="http://schemas.microsoft.com/office/drawing/2014/main" id="{2A0BA551-7BA6-4FD9-895B-67E89F5A8133}"/>
              </a:ext>
            </a:extLst>
          </p:cNvPr>
          <p:cNvGraphicFramePr>
            <a:graphicFrameLocks noGrp="1"/>
          </p:cNvGraphicFramePr>
          <p:nvPr>
            <p:ph type="tbl" sz="quarter" idx="13"/>
            <p:extLst>
              <p:ext uri="{D42A27DB-BD31-4B8C-83A1-F6EECF244321}">
                <p14:modId xmlns:p14="http://schemas.microsoft.com/office/powerpoint/2010/main" val="409336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1534401"/>
                    </a:ext>
                  </a:extLst>
                </a:gridCol>
                <a:gridCol w="658368">
                  <a:extLst>
                    <a:ext uri="{9D8B030D-6E8A-4147-A177-3AD203B41FA5}">
                      <a16:colId xmlns:a16="http://schemas.microsoft.com/office/drawing/2014/main" val="3202949703"/>
                    </a:ext>
                  </a:extLst>
                </a:gridCol>
                <a:gridCol w="658368">
                  <a:extLst>
                    <a:ext uri="{9D8B030D-6E8A-4147-A177-3AD203B41FA5}">
                      <a16:colId xmlns:a16="http://schemas.microsoft.com/office/drawing/2014/main" val="2886300388"/>
                    </a:ext>
                  </a:extLst>
                </a:gridCol>
                <a:gridCol w="658368">
                  <a:extLst>
                    <a:ext uri="{9D8B030D-6E8A-4147-A177-3AD203B41FA5}">
                      <a16:colId xmlns:a16="http://schemas.microsoft.com/office/drawing/2014/main" val="898606944"/>
                    </a:ext>
                  </a:extLst>
                </a:gridCol>
                <a:gridCol w="658368">
                  <a:extLst>
                    <a:ext uri="{9D8B030D-6E8A-4147-A177-3AD203B41FA5}">
                      <a16:colId xmlns:a16="http://schemas.microsoft.com/office/drawing/2014/main" val="718152367"/>
                    </a:ext>
                  </a:extLst>
                </a:gridCol>
                <a:gridCol w="658368">
                  <a:extLst>
                    <a:ext uri="{9D8B030D-6E8A-4147-A177-3AD203B41FA5}">
                      <a16:colId xmlns:a16="http://schemas.microsoft.com/office/drawing/2014/main" val="2884040167"/>
                    </a:ext>
                  </a:extLst>
                </a:gridCol>
                <a:gridCol w="905256">
                  <a:extLst>
                    <a:ext uri="{9D8B030D-6E8A-4147-A177-3AD203B41FA5}">
                      <a16:colId xmlns:a16="http://schemas.microsoft.com/office/drawing/2014/main" val="1400423435"/>
                    </a:ext>
                  </a:extLst>
                </a:gridCol>
                <a:gridCol w="658368">
                  <a:extLst>
                    <a:ext uri="{9D8B030D-6E8A-4147-A177-3AD203B41FA5}">
                      <a16:colId xmlns:a16="http://schemas.microsoft.com/office/drawing/2014/main" val="645362798"/>
                    </a:ext>
                  </a:extLst>
                </a:gridCol>
                <a:gridCol w="658368">
                  <a:extLst>
                    <a:ext uri="{9D8B030D-6E8A-4147-A177-3AD203B41FA5}">
                      <a16:colId xmlns:a16="http://schemas.microsoft.com/office/drawing/2014/main" val="1141162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5975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- 2023-06-27 13:06:53</a:t>
                      </a:r>
                      <a:r>
                        <a:rPr kumimoji="0" lang="en-US" sz="1000" b="0" i="0" u="none" strike="noStrike" kern="1200" cap="none" spc="0" normalizeH="0" baseline="0" noProof="0">
                          <a:ln>
                            <a:noFill/>
                          </a:ln>
                          <a:solidFill>
                            <a:prstClr val="black"/>
                          </a:solidFill>
                          <a:effectLst/>
                          <a:uLnTx/>
                          <a:uFillTx/>
                          <a:latin typeface="Calibri"/>
                          <a:ea typeface="+mn-ea"/>
                          <a:cs typeface="+mn-cs"/>
                        </a:rPr>
                        <a:t>
 Scootch over, pizza… there’s a new box in town. Make it a Kentucky Fried Chicken Night with the  Fill Up Box. Available in stores and on the KFC app starting Friday, June 30th! pic.twitter.com/K4T1WxCRwH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06:15:43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0.9027 %</a:t>
                      </a:r>
                    </a:p>
                  </a:txBody>
                  <a:tcPr/>
                </a:tc>
                <a:extLst>
                  <a:ext uri="{0D108BD9-81ED-4DB2-BD59-A6C34878D82A}">
                    <a16:rowId xmlns:a16="http://schemas.microsoft.com/office/drawing/2014/main" val="247880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- 2023-06-26 22:13:32</a:t>
                      </a:r>
                      <a:r>
                        <a:rPr kumimoji="0" lang="en-US" sz="1000" b="0" i="0" u="none" strike="noStrike" kern="1200" cap="none" spc="0" normalizeH="0" baseline="0" noProof="0">
                          <a:ln>
                            <a:noFill/>
                          </a:ln>
                          <a:solidFill>
                            <a:prstClr val="black"/>
                          </a:solidFill>
                          <a:effectLst/>
                          <a:uLnTx/>
                          <a:uFillTx/>
                          <a:latin typeface="Calibri"/>
                          <a:ea typeface="+mn-ea"/>
                          <a:cs typeface="+mn-cs"/>
                        </a:rPr>
                        <a:t>
 The real Eternal Conflict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06:15:43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1.8127 %</a:t>
                      </a:r>
                    </a:p>
                  </a:txBody>
                  <a:tcPr/>
                </a:tc>
                <a:extLst>
                  <a:ext uri="{0D108BD9-81ED-4DB2-BD59-A6C34878D82A}">
                    <a16:rowId xmlns:a16="http://schemas.microsoft.com/office/drawing/2014/main" val="106275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- 2023-06-23 18:35:06</a:t>
                      </a:r>
                      <a:r>
                        <a:rPr kumimoji="0" lang="en-US" sz="1000" b="0" i="0" u="none" strike="noStrike" kern="1200" cap="none" spc="0" normalizeH="0" baseline="0" noProof="0">
                          <a:ln>
                            <a:noFill/>
                          </a:ln>
                          <a:solidFill>
                            <a:prstClr val="black"/>
                          </a:solidFill>
                          <a:effectLst/>
                          <a:uLnTx/>
                          <a:uFillTx/>
                          <a:latin typeface="Calibri"/>
                          <a:ea typeface="+mn-ea"/>
                          <a:cs typeface="+mn-cs"/>
                        </a:rPr>
                        <a:t>
 I'm going to defeat my enemies in Diablo IV using...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06:15:43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2.8867 %</a:t>
                      </a:r>
                    </a:p>
                  </a:txBody>
                  <a:tcPr/>
                </a:tc>
                <a:extLst>
                  <a:ext uri="{0D108BD9-81ED-4DB2-BD59-A6C34878D82A}">
                    <a16:rowId xmlns:a16="http://schemas.microsoft.com/office/drawing/2014/main" val="324430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- 2023-06-22 14:21:58</a:t>
                      </a:r>
                      <a:r>
                        <a:rPr kumimoji="0" lang="en-US" sz="1000" b="0" i="0" u="none" strike="noStrike" kern="1200" cap="none" spc="0" normalizeH="0" baseline="0" noProof="0">
                          <a:ln>
                            <a:noFill/>
                          </a:ln>
                          <a:solidFill>
                            <a:prstClr val="black"/>
                          </a:solidFill>
                          <a:effectLst/>
                          <a:uLnTx/>
                          <a:uFillTx/>
                          <a:latin typeface="Calibri"/>
                          <a:ea typeface="+mn-ea"/>
                          <a:cs typeface="+mn-cs"/>
                        </a:rPr>
                        <a:t>
 We can tell who’s a shape-shifter by your KFC 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07/27/2023 00:14:52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1.8132 %</a:t>
                      </a:r>
                    </a:p>
                  </a:txBody>
                  <a:tcPr/>
                </a:tc>
                <a:extLst>
                  <a:ext uri="{0D108BD9-81ED-4DB2-BD59-A6C34878D82A}">
                    <a16:rowId xmlns:a16="http://schemas.microsoft.com/office/drawing/2014/main" val="4239374499"/>
                  </a:ext>
                </a:extLst>
              </a:tr>
            </a:tbl>
          </a:graphicData>
        </a:graphic>
      </p:graphicFrame>
      <p:sp>
        <p:nvSpPr>
          <p:cNvPr id="4" name="Text Placeholder 3">
            <a:extLst>
              <a:ext uri="{FF2B5EF4-FFF2-40B4-BE49-F238E27FC236}">
                <a16:creationId xmlns:a16="http://schemas.microsoft.com/office/drawing/2014/main" id="{A36C9054-D20A-49E1-A096-97FB9FABC3C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926427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7A28-36B0-4F5B-967E-03A70C1B8E58}"/>
              </a:ext>
            </a:extLst>
          </p:cNvPr>
          <p:cNvSpPr>
            <a:spLocks noGrp="1"/>
          </p:cNvSpPr>
          <p:nvPr>
            <p:ph type="title"/>
          </p:nvPr>
        </p:nvSpPr>
        <p:spPr/>
        <p:txBody>
          <a:bodyPr/>
          <a:lstStyle/>
          <a:p>
            <a:r>
              <a:rPr lang="en-US"/>
              <a:t>Twitter Custom Own Tweets Table | KFC - 2 of 7</a:t>
            </a:r>
          </a:p>
        </p:txBody>
      </p:sp>
      <p:graphicFrame>
        <p:nvGraphicFramePr>
          <p:cNvPr id="5" name="Table Placeholder 4">
            <a:extLst>
              <a:ext uri="{FF2B5EF4-FFF2-40B4-BE49-F238E27FC236}">
                <a16:creationId xmlns:a16="http://schemas.microsoft.com/office/drawing/2014/main" id="{DD32020F-F635-4CFA-BBB1-AB23B29A8883}"/>
              </a:ext>
            </a:extLst>
          </p:cNvPr>
          <p:cNvGraphicFramePr>
            <a:graphicFrameLocks noGrp="1"/>
          </p:cNvGraphicFramePr>
          <p:nvPr>
            <p:ph type="tbl" sz="quarter" idx="13"/>
            <p:extLst>
              <p:ext uri="{D42A27DB-BD31-4B8C-83A1-F6EECF244321}">
                <p14:modId xmlns:p14="http://schemas.microsoft.com/office/powerpoint/2010/main" val="29794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17323512"/>
                    </a:ext>
                  </a:extLst>
                </a:gridCol>
                <a:gridCol w="658368">
                  <a:extLst>
                    <a:ext uri="{9D8B030D-6E8A-4147-A177-3AD203B41FA5}">
                      <a16:colId xmlns:a16="http://schemas.microsoft.com/office/drawing/2014/main" val="4014147038"/>
                    </a:ext>
                  </a:extLst>
                </a:gridCol>
                <a:gridCol w="658368">
                  <a:extLst>
                    <a:ext uri="{9D8B030D-6E8A-4147-A177-3AD203B41FA5}">
                      <a16:colId xmlns:a16="http://schemas.microsoft.com/office/drawing/2014/main" val="1888834777"/>
                    </a:ext>
                  </a:extLst>
                </a:gridCol>
                <a:gridCol w="658368">
                  <a:extLst>
                    <a:ext uri="{9D8B030D-6E8A-4147-A177-3AD203B41FA5}">
                      <a16:colId xmlns:a16="http://schemas.microsoft.com/office/drawing/2014/main" val="3029645174"/>
                    </a:ext>
                  </a:extLst>
                </a:gridCol>
                <a:gridCol w="658368">
                  <a:extLst>
                    <a:ext uri="{9D8B030D-6E8A-4147-A177-3AD203B41FA5}">
                      <a16:colId xmlns:a16="http://schemas.microsoft.com/office/drawing/2014/main" val="3506242226"/>
                    </a:ext>
                  </a:extLst>
                </a:gridCol>
                <a:gridCol w="658368">
                  <a:extLst>
                    <a:ext uri="{9D8B030D-6E8A-4147-A177-3AD203B41FA5}">
                      <a16:colId xmlns:a16="http://schemas.microsoft.com/office/drawing/2014/main" val="3100068182"/>
                    </a:ext>
                  </a:extLst>
                </a:gridCol>
                <a:gridCol w="905256">
                  <a:extLst>
                    <a:ext uri="{9D8B030D-6E8A-4147-A177-3AD203B41FA5}">
                      <a16:colId xmlns:a16="http://schemas.microsoft.com/office/drawing/2014/main" val="450544222"/>
                    </a:ext>
                  </a:extLst>
                </a:gridCol>
                <a:gridCol w="658368">
                  <a:extLst>
                    <a:ext uri="{9D8B030D-6E8A-4147-A177-3AD203B41FA5}">
                      <a16:colId xmlns:a16="http://schemas.microsoft.com/office/drawing/2014/main" val="422877912"/>
                    </a:ext>
                  </a:extLst>
                </a:gridCol>
                <a:gridCol w="658368">
                  <a:extLst>
                    <a:ext uri="{9D8B030D-6E8A-4147-A177-3AD203B41FA5}">
                      <a16:colId xmlns:a16="http://schemas.microsoft.com/office/drawing/2014/main" val="1384977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13897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- 2023-06-20 15:38:01</a:t>
                      </a:r>
                      <a:r>
                        <a:rPr kumimoji="0" lang="en-US" sz="1000" b="0" i="0" u="none" strike="noStrike" kern="1200" cap="none" spc="0" normalizeH="0" baseline="0" noProof="0">
                          <a:ln>
                            <a:noFill/>
                          </a:ln>
                          <a:solidFill>
                            <a:prstClr val="black"/>
                          </a:solidFill>
                          <a:effectLst/>
                          <a:uLnTx/>
                          <a:uFillTx/>
                          <a:latin typeface="Calibri"/>
                          <a:ea typeface="+mn-ea"/>
                          <a:cs typeface="+mn-cs"/>
                        </a:rPr>
                        <a:t>
 Is eating KFC Spicy Chicken Sandwich a side quest of Diablo IV or is playing Diablo IV a side quest of eating a spicy chicken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07/24/2023 18:13:26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1.0408 %</a:t>
                      </a:r>
                    </a:p>
                  </a:txBody>
                  <a:tcPr/>
                </a:tc>
                <a:extLst>
                  <a:ext uri="{0D108BD9-81ED-4DB2-BD59-A6C34878D82A}">
                    <a16:rowId xmlns:a16="http://schemas.microsoft.com/office/drawing/2014/main" val="154650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- 2023-06-15 20:29:31</a:t>
                      </a:r>
                      <a:r>
                        <a:rPr kumimoji="0" lang="en-US" sz="1000" b="0" i="0" u="none" strike="noStrike" kern="1200" cap="none" spc="0" normalizeH="0" baseline="0" noProof="0">
                          <a:ln>
                            <a:noFill/>
                          </a:ln>
                          <a:solidFill>
                            <a:prstClr val="black"/>
                          </a:solidFill>
                          <a:effectLst/>
                          <a:uLnTx/>
                          <a:uFillTx/>
                          <a:latin typeface="Calibri"/>
                          <a:ea typeface="+mn-ea"/>
                          <a:cs typeface="+mn-cs"/>
                        </a:rPr>
                        <a:t>
 Our nuggets are Prime Time, baby! You’ve never had nuggets like these 🔥 @DeionSanders pic.twitter.com/DJUlf4TAGI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07/22/2023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2.1855 %</a:t>
                      </a:r>
                    </a:p>
                  </a:txBody>
                  <a:tcPr/>
                </a:tc>
                <a:extLst>
                  <a:ext uri="{0D108BD9-81ED-4DB2-BD59-A6C34878D82A}">
                    <a16:rowId xmlns:a16="http://schemas.microsoft.com/office/drawing/2014/main" val="423108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- 2023-06-14 19:06:58</a:t>
                      </a:r>
                      <a:r>
                        <a:rPr kumimoji="0" lang="en-US" sz="1000" b="0" i="0" u="none" strike="noStrike" kern="1200" cap="none" spc="0" normalizeH="0" baseline="0" noProof="0">
                          <a:ln>
                            <a:noFill/>
                          </a:ln>
                          <a:solidFill>
                            <a:prstClr val="black"/>
                          </a:solidFill>
                          <a:effectLst/>
                          <a:uLnTx/>
                          <a:uFillTx/>
                          <a:latin typeface="Calibri"/>
                          <a:ea typeface="+mn-ea"/>
                          <a:cs typeface="+mn-cs"/>
                        </a:rPr>
                        <a:t>
 If a guy ever tries to cut you in the drive thru line by saying “STOP STOP STOP PLEASE LET ME GO FIRST I'M TRYING TO DO SOMETHING”…don’t let him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07/20/2023 00:14:34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1.6627 %</a:t>
                      </a:r>
                    </a:p>
                  </a:txBody>
                  <a:tcPr/>
                </a:tc>
                <a:extLst>
                  <a:ext uri="{0D108BD9-81ED-4DB2-BD59-A6C34878D82A}">
                    <a16:rowId xmlns:a16="http://schemas.microsoft.com/office/drawing/2014/main" val="394545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13:01:41</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the entire Sanders family comes together? Something legendary. Coming to a screen or drive-thru near you, soon 👀 pic.twitter.com/G8xSgmet47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07/19/2023 12:13:05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3.6370 %</a:t>
                      </a:r>
                    </a:p>
                  </a:txBody>
                  <a:tcPr/>
                </a:tc>
                <a:extLst>
                  <a:ext uri="{0D108BD9-81ED-4DB2-BD59-A6C34878D82A}">
                    <a16:rowId xmlns:a16="http://schemas.microsoft.com/office/drawing/2014/main" val="1881145750"/>
                  </a:ext>
                </a:extLst>
              </a:tr>
            </a:tbl>
          </a:graphicData>
        </a:graphic>
      </p:graphicFrame>
      <p:sp>
        <p:nvSpPr>
          <p:cNvPr id="4" name="Text Placeholder 3">
            <a:extLst>
              <a:ext uri="{FF2B5EF4-FFF2-40B4-BE49-F238E27FC236}">
                <a16:creationId xmlns:a16="http://schemas.microsoft.com/office/drawing/2014/main" id="{063487E5-78D4-4C05-81BB-3A960E0648F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22803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ED6C-6869-4C9D-B7F3-F795D1542326}"/>
              </a:ext>
            </a:extLst>
          </p:cNvPr>
          <p:cNvSpPr>
            <a:spLocks noGrp="1"/>
          </p:cNvSpPr>
          <p:nvPr>
            <p:ph type="title"/>
          </p:nvPr>
        </p:nvSpPr>
        <p:spPr/>
        <p:txBody>
          <a:bodyPr/>
          <a:lstStyle/>
          <a:p>
            <a:r>
              <a:rPr lang="en-US"/>
              <a:t>Twitter Custom Own Tweets Table | KFC - 3 of 7</a:t>
            </a:r>
          </a:p>
        </p:txBody>
      </p:sp>
      <p:graphicFrame>
        <p:nvGraphicFramePr>
          <p:cNvPr id="5" name="Table Placeholder 4">
            <a:extLst>
              <a:ext uri="{FF2B5EF4-FFF2-40B4-BE49-F238E27FC236}">
                <a16:creationId xmlns:a16="http://schemas.microsoft.com/office/drawing/2014/main" id="{4D604E6A-458C-4C0D-B4A3-52FE54EB1216}"/>
              </a:ext>
            </a:extLst>
          </p:cNvPr>
          <p:cNvGraphicFramePr>
            <a:graphicFrameLocks noGrp="1"/>
          </p:cNvGraphicFramePr>
          <p:nvPr>
            <p:ph type="tbl" sz="quarter" idx="13"/>
            <p:extLst>
              <p:ext uri="{D42A27DB-BD31-4B8C-83A1-F6EECF244321}">
                <p14:modId xmlns:p14="http://schemas.microsoft.com/office/powerpoint/2010/main" val="151391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1081652"/>
                    </a:ext>
                  </a:extLst>
                </a:gridCol>
                <a:gridCol w="658368">
                  <a:extLst>
                    <a:ext uri="{9D8B030D-6E8A-4147-A177-3AD203B41FA5}">
                      <a16:colId xmlns:a16="http://schemas.microsoft.com/office/drawing/2014/main" val="2963961749"/>
                    </a:ext>
                  </a:extLst>
                </a:gridCol>
                <a:gridCol w="658368">
                  <a:extLst>
                    <a:ext uri="{9D8B030D-6E8A-4147-A177-3AD203B41FA5}">
                      <a16:colId xmlns:a16="http://schemas.microsoft.com/office/drawing/2014/main" val="975246446"/>
                    </a:ext>
                  </a:extLst>
                </a:gridCol>
                <a:gridCol w="658368">
                  <a:extLst>
                    <a:ext uri="{9D8B030D-6E8A-4147-A177-3AD203B41FA5}">
                      <a16:colId xmlns:a16="http://schemas.microsoft.com/office/drawing/2014/main" val="1028627592"/>
                    </a:ext>
                  </a:extLst>
                </a:gridCol>
                <a:gridCol w="658368">
                  <a:extLst>
                    <a:ext uri="{9D8B030D-6E8A-4147-A177-3AD203B41FA5}">
                      <a16:colId xmlns:a16="http://schemas.microsoft.com/office/drawing/2014/main" val="1195240849"/>
                    </a:ext>
                  </a:extLst>
                </a:gridCol>
                <a:gridCol w="658368">
                  <a:extLst>
                    <a:ext uri="{9D8B030D-6E8A-4147-A177-3AD203B41FA5}">
                      <a16:colId xmlns:a16="http://schemas.microsoft.com/office/drawing/2014/main" val="460047151"/>
                    </a:ext>
                  </a:extLst>
                </a:gridCol>
                <a:gridCol w="905256">
                  <a:extLst>
                    <a:ext uri="{9D8B030D-6E8A-4147-A177-3AD203B41FA5}">
                      <a16:colId xmlns:a16="http://schemas.microsoft.com/office/drawing/2014/main" val="1413536073"/>
                    </a:ext>
                  </a:extLst>
                </a:gridCol>
                <a:gridCol w="658368">
                  <a:extLst>
                    <a:ext uri="{9D8B030D-6E8A-4147-A177-3AD203B41FA5}">
                      <a16:colId xmlns:a16="http://schemas.microsoft.com/office/drawing/2014/main" val="661369334"/>
                    </a:ext>
                  </a:extLst>
                </a:gridCol>
                <a:gridCol w="658368">
                  <a:extLst>
                    <a:ext uri="{9D8B030D-6E8A-4147-A177-3AD203B41FA5}">
                      <a16:colId xmlns:a16="http://schemas.microsoft.com/office/drawing/2014/main" val="2232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6853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03:02:48</a:t>
                      </a:r>
                      <a:r>
                        <a:rPr kumimoji="0" lang="en-US" sz="1000" b="0" i="0" u="none" strike="noStrike" kern="1200" cap="none" spc="0" normalizeH="0" baseline="0" noProof="0">
                          <a:ln>
                            <a:noFill/>
                          </a:ln>
                          <a:solidFill>
                            <a:prstClr val="black"/>
                          </a:solidFill>
                          <a:effectLst/>
                          <a:uLnTx/>
                          <a:uFillTx/>
                          <a:latin typeface="Calibri"/>
                          <a:ea typeface="+mn-ea"/>
                          <a:cs typeface="+mn-cs"/>
                        </a:rPr>
                        <a:t>
 We know a winner when we see one. Congratulations Jamal Murray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07/19/2023 00:14:10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0.8702 %</a:t>
                      </a:r>
                    </a:p>
                  </a:txBody>
                  <a:tcPr/>
                </a:tc>
                <a:extLst>
                  <a:ext uri="{0D108BD9-81ED-4DB2-BD59-A6C34878D82A}">
                    <a16:rowId xmlns:a16="http://schemas.microsoft.com/office/drawing/2014/main" val="111543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00:00:08</a:t>
                      </a:r>
                      <a:r>
                        <a:rPr kumimoji="0" lang="en-US" sz="1000" b="0" i="0" u="none" strike="noStrike" kern="1200" cap="none" spc="0" normalizeH="0" baseline="0" noProof="0">
                          <a:ln>
                            <a:noFill/>
                          </a:ln>
                          <a:solidFill>
                            <a:prstClr val="black"/>
                          </a:solidFill>
                          <a:effectLst/>
                          <a:uLnTx/>
                          <a:uFillTx/>
                          <a:latin typeface="Calibri"/>
                          <a:ea typeface="+mn-ea"/>
                          <a:cs typeface="+mn-cs"/>
                        </a:rPr>
                        <a:t>
 To-do List: 
⬜️ Sit on the edge of our seat with eyes on the TV
⬜️ DM @BeMore27 for good luck
⬜️ Order Jamal Murray Meal
⬜️ Enjoy Jamal Murray Meal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07/19/2023 06:14:04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0.7895 %</a:t>
                      </a:r>
                    </a:p>
                  </a:txBody>
                  <a:tcPr/>
                </a:tc>
                <a:extLst>
                  <a:ext uri="{0D108BD9-81ED-4DB2-BD59-A6C34878D82A}">
                    <a16:rowId xmlns:a16="http://schemas.microsoft.com/office/drawing/2014/main" val="320822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- 2023-06-12 18:21:00</a:t>
                      </a:r>
                      <a:r>
                        <a:rPr kumimoji="0" lang="en-US" sz="1000" b="0" i="0" u="none" strike="noStrike" kern="1200" cap="none" spc="0" normalizeH="0" baseline="0" noProof="0">
                          <a:ln>
                            <a:noFill/>
                          </a:ln>
                          <a:solidFill>
                            <a:prstClr val="black"/>
                          </a:solidFill>
                          <a:effectLst/>
                          <a:uLnTx/>
                          <a:uFillTx/>
                          <a:latin typeface="Calibri"/>
                          <a:ea typeface="+mn-ea"/>
                          <a:cs typeface="+mn-cs"/>
                        </a:rPr>
                        <a:t>
 How to eat chicken nuggets without your kids knowing:​
1) Ask to play hide and seek​
2) Pretend to look for them​
3) Enjoy chicken nuggets in peace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07/16/2023 12:13:07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1.3182 %</a:t>
                      </a:r>
                    </a:p>
                  </a:txBody>
                  <a:tcPr/>
                </a:tc>
                <a:extLst>
                  <a:ext uri="{0D108BD9-81ED-4DB2-BD59-A6C34878D82A}">
                    <a16:rowId xmlns:a16="http://schemas.microsoft.com/office/drawing/2014/main" val="413694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- 2023-06-10 03:12:29</a:t>
                      </a:r>
                      <a:r>
                        <a:rPr kumimoji="0" lang="en-US" sz="1000" b="0" i="0" u="none" strike="noStrike" kern="1200" cap="none" spc="0" normalizeH="0" baseline="0" noProof="0">
                          <a:ln>
                            <a:noFill/>
                          </a:ln>
                          <a:solidFill>
                            <a:prstClr val="black"/>
                          </a:solidFill>
                          <a:effectLst/>
                          <a:uLnTx/>
                          <a:uFillTx/>
                          <a:latin typeface="Calibri"/>
                          <a:ea typeface="+mn-ea"/>
                          <a:cs typeface="+mn-cs"/>
                        </a:rPr>
                        <a:t>
 Us before the game               Us after the game pic.twitter.com/9u00be8Osu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1.2076 %</a:t>
                      </a:r>
                    </a:p>
                  </a:txBody>
                  <a:tcPr/>
                </a:tc>
                <a:extLst>
                  <a:ext uri="{0D108BD9-81ED-4DB2-BD59-A6C34878D82A}">
                    <a16:rowId xmlns:a16="http://schemas.microsoft.com/office/drawing/2014/main" val="705453352"/>
                  </a:ext>
                </a:extLst>
              </a:tr>
            </a:tbl>
          </a:graphicData>
        </a:graphic>
      </p:graphicFrame>
      <p:sp>
        <p:nvSpPr>
          <p:cNvPr id="4" name="Text Placeholder 3">
            <a:extLst>
              <a:ext uri="{FF2B5EF4-FFF2-40B4-BE49-F238E27FC236}">
                <a16:creationId xmlns:a16="http://schemas.microsoft.com/office/drawing/2014/main" id="{B34FD1C1-84E0-4DE4-913D-2D67CA7BB1F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557541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7BD3-632F-4D8B-A712-3DE09EDC8BD6}"/>
              </a:ext>
            </a:extLst>
          </p:cNvPr>
          <p:cNvSpPr>
            <a:spLocks noGrp="1"/>
          </p:cNvSpPr>
          <p:nvPr>
            <p:ph type="title"/>
          </p:nvPr>
        </p:nvSpPr>
        <p:spPr/>
        <p:txBody>
          <a:bodyPr/>
          <a:lstStyle/>
          <a:p>
            <a:r>
              <a:rPr lang="en-US"/>
              <a:t>Twitter Custom Own Tweets Table | KFC - 4 of 7</a:t>
            </a:r>
          </a:p>
        </p:txBody>
      </p:sp>
      <p:graphicFrame>
        <p:nvGraphicFramePr>
          <p:cNvPr id="5" name="Table Placeholder 4">
            <a:extLst>
              <a:ext uri="{FF2B5EF4-FFF2-40B4-BE49-F238E27FC236}">
                <a16:creationId xmlns:a16="http://schemas.microsoft.com/office/drawing/2014/main" id="{7C5BF47B-EF23-43D5-89E4-7E167309BFC4}"/>
              </a:ext>
            </a:extLst>
          </p:cNvPr>
          <p:cNvGraphicFramePr>
            <a:graphicFrameLocks noGrp="1"/>
          </p:cNvGraphicFramePr>
          <p:nvPr>
            <p:ph type="tbl" sz="quarter" idx="13"/>
            <p:extLst>
              <p:ext uri="{D42A27DB-BD31-4B8C-83A1-F6EECF244321}">
                <p14:modId xmlns:p14="http://schemas.microsoft.com/office/powerpoint/2010/main" val="3941305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89416620"/>
                    </a:ext>
                  </a:extLst>
                </a:gridCol>
                <a:gridCol w="658368">
                  <a:extLst>
                    <a:ext uri="{9D8B030D-6E8A-4147-A177-3AD203B41FA5}">
                      <a16:colId xmlns:a16="http://schemas.microsoft.com/office/drawing/2014/main" val="1821367951"/>
                    </a:ext>
                  </a:extLst>
                </a:gridCol>
                <a:gridCol w="658368">
                  <a:extLst>
                    <a:ext uri="{9D8B030D-6E8A-4147-A177-3AD203B41FA5}">
                      <a16:colId xmlns:a16="http://schemas.microsoft.com/office/drawing/2014/main" val="785108344"/>
                    </a:ext>
                  </a:extLst>
                </a:gridCol>
                <a:gridCol w="658368">
                  <a:extLst>
                    <a:ext uri="{9D8B030D-6E8A-4147-A177-3AD203B41FA5}">
                      <a16:colId xmlns:a16="http://schemas.microsoft.com/office/drawing/2014/main" val="1415398260"/>
                    </a:ext>
                  </a:extLst>
                </a:gridCol>
                <a:gridCol w="658368">
                  <a:extLst>
                    <a:ext uri="{9D8B030D-6E8A-4147-A177-3AD203B41FA5}">
                      <a16:colId xmlns:a16="http://schemas.microsoft.com/office/drawing/2014/main" val="480652657"/>
                    </a:ext>
                  </a:extLst>
                </a:gridCol>
                <a:gridCol w="658368">
                  <a:extLst>
                    <a:ext uri="{9D8B030D-6E8A-4147-A177-3AD203B41FA5}">
                      <a16:colId xmlns:a16="http://schemas.microsoft.com/office/drawing/2014/main" val="2451193216"/>
                    </a:ext>
                  </a:extLst>
                </a:gridCol>
                <a:gridCol w="905256">
                  <a:extLst>
                    <a:ext uri="{9D8B030D-6E8A-4147-A177-3AD203B41FA5}">
                      <a16:colId xmlns:a16="http://schemas.microsoft.com/office/drawing/2014/main" val="923785354"/>
                    </a:ext>
                  </a:extLst>
                </a:gridCol>
                <a:gridCol w="658368">
                  <a:extLst>
                    <a:ext uri="{9D8B030D-6E8A-4147-A177-3AD203B41FA5}">
                      <a16:colId xmlns:a16="http://schemas.microsoft.com/office/drawing/2014/main" val="2827403613"/>
                    </a:ext>
                  </a:extLst>
                </a:gridCol>
                <a:gridCol w="658368">
                  <a:extLst>
                    <a:ext uri="{9D8B030D-6E8A-4147-A177-3AD203B41FA5}">
                      <a16:colId xmlns:a16="http://schemas.microsoft.com/office/drawing/2014/main" val="174579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44384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- 2023-06-09 23:52:05</a:t>
                      </a:r>
                      <a:r>
                        <a:rPr kumimoji="0" lang="en-US" sz="1000" b="0" i="0" u="none" strike="noStrike" kern="1200" cap="none" spc="0" normalizeH="0" baseline="0" noProof="0">
                          <a:ln>
                            <a:noFill/>
                          </a:ln>
                          <a:solidFill>
                            <a:prstClr val="black"/>
                          </a:solidFill>
                          <a:effectLst/>
                          <a:uLnTx/>
                          <a:uFillTx/>
                          <a:latin typeface="Calibri"/>
                          <a:ea typeface="+mn-ea"/>
                          <a:cs typeface="+mn-cs"/>
                        </a:rPr>
                        <a:t>
 Jamal Murray. That’s the tweet. pic.twitter.com/EYxOtwH7Js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1.3534 %</a:t>
                      </a:r>
                    </a:p>
                  </a:txBody>
                  <a:tcPr/>
                </a:tc>
                <a:extLst>
                  <a:ext uri="{0D108BD9-81ED-4DB2-BD59-A6C34878D82A}">
                    <a16:rowId xmlns:a16="http://schemas.microsoft.com/office/drawing/2014/main" val="303465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- 2023-06-08 01:43:44</a:t>
                      </a:r>
                      <a:r>
                        <a:rPr kumimoji="0" lang="en-US" sz="1000" b="0" i="0" u="none" strike="noStrike" kern="1200" cap="none" spc="0" normalizeH="0" baseline="0" noProof="0">
                          <a:ln>
                            <a:noFill/>
                          </a:ln>
                          <a:solidFill>
                            <a:prstClr val="black"/>
                          </a:solidFill>
                          <a:effectLst/>
                          <a:uLnTx/>
                          <a:uFillTx/>
                          <a:latin typeface="Calibri"/>
                          <a:ea typeface="+mn-ea"/>
                          <a:cs typeface="+mn-cs"/>
                        </a:rPr>
                        <a:t>
 Status: Offline
Translation: cheering for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18:13:44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1.9583 %</a:t>
                      </a:r>
                    </a:p>
                  </a:txBody>
                  <a:tcPr/>
                </a:tc>
                <a:extLst>
                  <a:ext uri="{0D108BD9-81ED-4DB2-BD59-A6C34878D82A}">
                    <a16:rowId xmlns:a16="http://schemas.microsoft.com/office/drawing/2014/main" val="139899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- 2023-06-08 00:30:04</a:t>
                      </a:r>
                      <a:r>
                        <a:rPr kumimoji="0" lang="en-US" sz="1000" b="0" i="0" u="none" strike="noStrike" kern="1200" cap="none" spc="0" normalizeH="0" baseline="0" noProof="0">
                          <a:ln>
                            <a:noFill/>
                          </a:ln>
                          <a:solidFill>
                            <a:prstClr val="black"/>
                          </a:solidFill>
                          <a:effectLst/>
                          <a:uLnTx/>
                          <a:uFillTx/>
                          <a:latin typeface="Calibri"/>
                          <a:ea typeface="+mn-ea"/>
                          <a:cs typeface="+mn-cs"/>
                        </a:rPr>
                        <a:t>
 27 is a lucky number.
Right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18:13:44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1.7371 %</a:t>
                      </a:r>
                    </a:p>
                  </a:txBody>
                  <a:tcPr/>
                </a:tc>
                <a:extLst>
                  <a:ext uri="{0D108BD9-81ED-4DB2-BD59-A6C34878D82A}">
                    <a16:rowId xmlns:a16="http://schemas.microsoft.com/office/drawing/2014/main" val="313917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- 2023-06-06 15:41:36</a:t>
                      </a:r>
                      <a:r>
                        <a:rPr kumimoji="0" lang="en-US" sz="1000" b="0" i="0" u="none" strike="noStrike" kern="1200" cap="none" spc="0" normalizeH="0" baseline="0" noProof="0">
                          <a:ln>
                            <a:noFill/>
                          </a:ln>
                          <a:solidFill>
                            <a:prstClr val="black"/>
                          </a:solidFill>
                          <a:effectLst/>
                          <a:uLnTx/>
                          <a:uFillTx/>
                          <a:latin typeface="Calibri"/>
                          <a:ea typeface="+mn-ea"/>
                          <a:cs typeface="+mn-cs"/>
                        </a:rPr>
                        <a:t>
 Boss: Write a natural sounding tweet to talk about our Diablo IV collab​
​
Us: Don’t lag, level up with KFC’s Spicy Chicken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07/09/2023 18:13:08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1.0618 %</a:t>
                      </a:r>
                    </a:p>
                  </a:txBody>
                  <a:tcPr/>
                </a:tc>
                <a:extLst>
                  <a:ext uri="{0D108BD9-81ED-4DB2-BD59-A6C34878D82A}">
                    <a16:rowId xmlns:a16="http://schemas.microsoft.com/office/drawing/2014/main" val="913795303"/>
                  </a:ext>
                </a:extLst>
              </a:tr>
            </a:tbl>
          </a:graphicData>
        </a:graphic>
      </p:graphicFrame>
      <p:sp>
        <p:nvSpPr>
          <p:cNvPr id="4" name="Text Placeholder 3">
            <a:extLst>
              <a:ext uri="{FF2B5EF4-FFF2-40B4-BE49-F238E27FC236}">
                <a16:creationId xmlns:a16="http://schemas.microsoft.com/office/drawing/2014/main" id="{B4D71AFE-D7AE-4F89-AC4B-E2C68161C66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517757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99F3-BA9B-47F0-B752-3256DC3042C6}"/>
              </a:ext>
            </a:extLst>
          </p:cNvPr>
          <p:cNvSpPr>
            <a:spLocks noGrp="1"/>
          </p:cNvSpPr>
          <p:nvPr>
            <p:ph type="title"/>
          </p:nvPr>
        </p:nvSpPr>
        <p:spPr/>
        <p:txBody>
          <a:bodyPr/>
          <a:lstStyle/>
          <a:p>
            <a:r>
              <a:rPr lang="en-US"/>
              <a:t>Twitter Custom Own Tweets Table | KFC - 5 of 7</a:t>
            </a:r>
          </a:p>
        </p:txBody>
      </p:sp>
      <p:graphicFrame>
        <p:nvGraphicFramePr>
          <p:cNvPr id="5" name="Table Placeholder 4">
            <a:extLst>
              <a:ext uri="{FF2B5EF4-FFF2-40B4-BE49-F238E27FC236}">
                <a16:creationId xmlns:a16="http://schemas.microsoft.com/office/drawing/2014/main" id="{598E83FE-BE29-4D22-A7E1-2F4E67186817}"/>
              </a:ext>
            </a:extLst>
          </p:cNvPr>
          <p:cNvGraphicFramePr>
            <a:graphicFrameLocks noGrp="1"/>
          </p:cNvGraphicFramePr>
          <p:nvPr>
            <p:ph type="tbl" sz="quarter" idx="13"/>
            <p:extLst>
              <p:ext uri="{D42A27DB-BD31-4B8C-83A1-F6EECF244321}">
                <p14:modId xmlns:p14="http://schemas.microsoft.com/office/powerpoint/2010/main" val="251692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4458527"/>
                    </a:ext>
                  </a:extLst>
                </a:gridCol>
                <a:gridCol w="658368">
                  <a:extLst>
                    <a:ext uri="{9D8B030D-6E8A-4147-A177-3AD203B41FA5}">
                      <a16:colId xmlns:a16="http://schemas.microsoft.com/office/drawing/2014/main" val="3624321378"/>
                    </a:ext>
                  </a:extLst>
                </a:gridCol>
                <a:gridCol w="658368">
                  <a:extLst>
                    <a:ext uri="{9D8B030D-6E8A-4147-A177-3AD203B41FA5}">
                      <a16:colId xmlns:a16="http://schemas.microsoft.com/office/drawing/2014/main" val="3094219817"/>
                    </a:ext>
                  </a:extLst>
                </a:gridCol>
                <a:gridCol w="658368">
                  <a:extLst>
                    <a:ext uri="{9D8B030D-6E8A-4147-A177-3AD203B41FA5}">
                      <a16:colId xmlns:a16="http://schemas.microsoft.com/office/drawing/2014/main" val="3359748092"/>
                    </a:ext>
                  </a:extLst>
                </a:gridCol>
                <a:gridCol w="658368">
                  <a:extLst>
                    <a:ext uri="{9D8B030D-6E8A-4147-A177-3AD203B41FA5}">
                      <a16:colId xmlns:a16="http://schemas.microsoft.com/office/drawing/2014/main" val="4020441864"/>
                    </a:ext>
                  </a:extLst>
                </a:gridCol>
                <a:gridCol w="658368">
                  <a:extLst>
                    <a:ext uri="{9D8B030D-6E8A-4147-A177-3AD203B41FA5}">
                      <a16:colId xmlns:a16="http://schemas.microsoft.com/office/drawing/2014/main" val="174381237"/>
                    </a:ext>
                  </a:extLst>
                </a:gridCol>
                <a:gridCol w="905256">
                  <a:extLst>
                    <a:ext uri="{9D8B030D-6E8A-4147-A177-3AD203B41FA5}">
                      <a16:colId xmlns:a16="http://schemas.microsoft.com/office/drawing/2014/main" val="2918659868"/>
                    </a:ext>
                  </a:extLst>
                </a:gridCol>
                <a:gridCol w="658368">
                  <a:extLst>
                    <a:ext uri="{9D8B030D-6E8A-4147-A177-3AD203B41FA5}">
                      <a16:colId xmlns:a16="http://schemas.microsoft.com/office/drawing/2014/main" val="1080287246"/>
                    </a:ext>
                  </a:extLst>
                </a:gridCol>
                <a:gridCol w="658368">
                  <a:extLst>
                    <a:ext uri="{9D8B030D-6E8A-4147-A177-3AD203B41FA5}">
                      <a16:colId xmlns:a16="http://schemas.microsoft.com/office/drawing/2014/main" val="214272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95456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- 2023-06-05 00:54:10</a:t>
                      </a:r>
                      <a:r>
                        <a:rPr kumimoji="0" lang="en-US" sz="1000" b="0" i="0" u="none" strike="noStrike" kern="1200" cap="none" spc="0" normalizeH="0" baseline="0" noProof="0">
                          <a:ln>
                            <a:noFill/>
                          </a:ln>
                          <a:solidFill>
                            <a:prstClr val="black"/>
                          </a:solidFill>
                          <a:effectLst/>
                          <a:uLnTx/>
                          <a:uFillTx/>
                          <a:latin typeface="Calibri"/>
                          <a:ea typeface="+mn-ea"/>
                          <a:cs typeface="+mn-cs"/>
                        </a:rPr>
                        <a:t>
 PSA: do not dunk a chicken nugget while watching Jamal Murray dunk @BeMore27 twitter.com/i/web/status/1…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07/07/2023 18:14:08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1.1411 %</a:t>
                      </a:r>
                    </a:p>
                  </a:txBody>
                  <a:tcPr/>
                </a:tc>
                <a:extLst>
                  <a:ext uri="{0D108BD9-81ED-4DB2-BD59-A6C34878D82A}">
                    <a16:rowId xmlns:a16="http://schemas.microsoft.com/office/drawing/2014/main" val="279051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- 2023-06-05 00:00:00</a:t>
                      </a:r>
                      <a:r>
                        <a:rPr kumimoji="0" lang="en-US" sz="1000" b="0" i="0" u="none" strike="noStrike" kern="1200" cap="none" spc="0" normalizeH="0" baseline="0" noProof="0">
                          <a:ln>
                            <a:noFill/>
                          </a:ln>
                          <a:solidFill>
                            <a:prstClr val="black"/>
                          </a:solidFill>
                          <a:effectLst/>
                          <a:uLnTx/>
                          <a:uFillTx/>
                          <a:latin typeface="Calibri"/>
                          <a:ea typeface="+mn-ea"/>
                          <a:cs typeface="+mn-cs"/>
                        </a:rPr>
                        <a:t>
 Upvote to scare Miami fans pic.twitter.com/SVXOSzYrc1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07/07/2023 00:14:10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2.2429 %</a:t>
                      </a:r>
                    </a:p>
                  </a:txBody>
                  <a:tcPr/>
                </a:tc>
                <a:extLst>
                  <a:ext uri="{0D108BD9-81ED-4DB2-BD59-A6C34878D82A}">
                    <a16:rowId xmlns:a16="http://schemas.microsoft.com/office/drawing/2014/main" val="188730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- 2023-06-02 00:00:14</a:t>
                      </a:r>
                      <a:r>
                        <a:rPr kumimoji="0" lang="en-US" sz="1000" b="0" i="0" u="none" strike="noStrike" kern="1200" cap="none" spc="0" normalizeH="0" baseline="0" noProof="0">
                          <a:ln>
                            <a:noFill/>
                          </a:ln>
                          <a:solidFill>
                            <a:prstClr val="black"/>
                          </a:solidFill>
                          <a:effectLst/>
                          <a:uLnTx/>
                          <a:uFillTx/>
                          <a:latin typeface="Calibri"/>
                          <a:ea typeface="+mn-ea"/>
                          <a:cs typeface="+mn-cs"/>
                        </a:rPr>
                        <a:t>
 We've seen Jamal Murray eat enough buffalo ranch to know he can handle heat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0.9352 %</a:t>
                      </a:r>
                    </a:p>
                  </a:txBody>
                  <a:tcPr/>
                </a:tc>
                <a:extLst>
                  <a:ext uri="{0D108BD9-81ED-4DB2-BD59-A6C34878D82A}">
                    <a16:rowId xmlns:a16="http://schemas.microsoft.com/office/drawing/2014/main" val="247187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18:54:23</a:t>
                      </a:r>
                      <a:r>
                        <a:rPr kumimoji="0" lang="en-US" sz="1000" b="0" i="0" u="none" strike="noStrike" kern="1200" cap="none" spc="0" normalizeH="0" baseline="0" noProof="0">
                          <a:ln>
                            <a:noFill/>
                          </a:ln>
                          <a:solidFill>
                            <a:prstClr val="black"/>
                          </a:solidFill>
                          <a:effectLst/>
                          <a:uLnTx/>
                          <a:uFillTx/>
                          <a:latin typeface="Calibri"/>
                          <a:ea typeface="+mn-ea"/>
                          <a:cs typeface="+mn-cs"/>
                        </a:rPr>
                        <a:t>
 Everyone taking the day off tomorrow sound off in the replies twitter.com/Diablo/status/…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07/05/2023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1.7535 %</a:t>
                      </a:r>
                    </a:p>
                  </a:txBody>
                  <a:tcPr/>
                </a:tc>
                <a:extLst>
                  <a:ext uri="{0D108BD9-81ED-4DB2-BD59-A6C34878D82A}">
                    <a16:rowId xmlns:a16="http://schemas.microsoft.com/office/drawing/2014/main" val="2507959622"/>
                  </a:ext>
                </a:extLst>
              </a:tr>
            </a:tbl>
          </a:graphicData>
        </a:graphic>
      </p:graphicFrame>
      <p:sp>
        <p:nvSpPr>
          <p:cNvPr id="4" name="Text Placeholder 3">
            <a:extLst>
              <a:ext uri="{FF2B5EF4-FFF2-40B4-BE49-F238E27FC236}">
                <a16:creationId xmlns:a16="http://schemas.microsoft.com/office/drawing/2014/main" id="{AACAC58A-557B-462A-8FAC-0226AA615E4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123957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C7FBA-251C-4F88-A579-EAC0D452AE8D}"/>
              </a:ext>
            </a:extLst>
          </p:cNvPr>
          <p:cNvSpPr>
            <a:spLocks noGrp="1"/>
          </p:cNvSpPr>
          <p:nvPr>
            <p:ph type="title"/>
          </p:nvPr>
        </p:nvSpPr>
        <p:spPr/>
        <p:txBody>
          <a:bodyPr/>
          <a:lstStyle/>
          <a:p>
            <a:r>
              <a:rPr lang="en-US"/>
              <a:t>Twitter Custom Own Tweets Table | KFC - 6 of 7</a:t>
            </a:r>
          </a:p>
        </p:txBody>
      </p:sp>
      <p:graphicFrame>
        <p:nvGraphicFramePr>
          <p:cNvPr id="5" name="Table Placeholder 4">
            <a:extLst>
              <a:ext uri="{FF2B5EF4-FFF2-40B4-BE49-F238E27FC236}">
                <a16:creationId xmlns:a16="http://schemas.microsoft.com/office/drawing/2014/main" id="{CDAFFE10-4C7C-4B02-AC1C-B8A430F689F7}"/>
              </a:ext>
            </a:extLst>
          </p:cNvPr>
          <p:cNvGraphicFramePr>
            <a:graphicFrameLocks noGrp="1"/>
          </p:cNvGraphicFramePr>
          <p:nvPr>
            <p:ph type="tbl" sz="quarter" idx="13"/>
            <p:extLst>
              <p:ext uri="{D42A27DB-BD31-4B8C-83A1-F6EECF244321}">
                <p14:modId xmlns:p14="http://schemas.microsoft.com/office/powerpoint/2010/main" val="103817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71845785"/>
                    </a:ext>
                  </a:extLst>
                </a:gridCol>
                <a:gridCol w="658368">
                  <a:extLst>
                    <a:ext uri="{9D8B030D-6E8A-4147-A177-3AD203B41FA5}">
                      <a16:colId xmlns:a16="http://schemas.microsoft.com/office/drawing/2014/main" val="2569325459"/>
                    </a:ext>
                  </a:extLst>
                </a:gridCol>
                <a:gridCol w="658368">
                  <a:extLst>
                    <a:ext uri="{9D8B030D-6E8A-4147-A177-3AD203B41FA5}">
                      <a16:colId xmlns:a16="http://schemas.microsoft.com/office/drawing/2014/main" val="2975072354"/>
                    </a:ext>
                  </a:extLst>
                </a:gridCol>
                <a:gridCol w="658368">
                  <a:extLst>
                    <a:ext uri="{9D8B030D-6E8A-4147-A177-3AD203B41FA5}">
                      <a16:colId xmlns:a16="http://schemas.microsoft.com/office/drawing/2014/main" val="666188670"/>
                    </a:ext>
                  </a:extLst>
                </a:gridCol>
                <a:gridCol w="658368">
                  <a:extLst>
                    <a:ext uri="{9D8B030D-6E8A-4147-A177-3AD203B41FA5}">
                      <a16:colId xmlns:a16="http://schemas.microsoft.com/office/drawing/2014/main" val="1522868391"/>
                    </a:ext>
                  </a:extLst>
                </a:gridCol>
                <a:gridCol w="658368">
                  <a:extLst>
                    <a:ext uri="{9D8B030D-6E8A-4147-A177-3AD203B41FA5}">
                      <a16:colId xmlns:a16="http://schemas.microsoft.com/office/drawing/2014/main" val="2163065279"/>
                    </a:ext>
                  </a:extLst>
                </a:gridCol>
                <a:gridCol w="905256">
                  <a:extLst>
                    <a:ext uri="{9D8B030D-6E8A-4147-A177-3AD203B41FA5}">
                      <a16:colId xmlns:a16="http://schemas.microsoft.com/office/drawing/2014/main" val="2800986786"/>
                    </a:ext>
                  </a:extLst>
                </a:gridCol>
                <a:gridCol w="658368">
                  <a:extLst>
                    <a:ext uri="{9D8B030D-6E8A-4147-A177-3AD203B41FA5}">
                      <a16:colId xmlns:a16="http://schemas.microsoft.com/office/drawing/2014/main" val="1217343840"/>
                    </a:ext>
                  </a:extLst>
                </a:gridCol>
                <a:gridCol w="658368">
                  <a:extLst>
                    <a:ext uri="{9D8B030D-6E8A-4147-A177-3AD203B41FA5}">
                      <a16:colId xmlns:a16="http://schemas.microsoft.com/office/drawing/2014/main" val="486566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69784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13:00:58</a:t>
                      </a:r>
                      <a:r>
                        <a:rPr kumimoji="0" lang="en-US" sz="1000" b="0" i="0" u="none" strike="noStrike" kern="1200" cap="none" spc="0" normalizeH="0" baseline="0" noProof="0">
                          <a:ln>
                            <a:noFill/>
                          </a:ln>
                          <a:solidFill>
                            <a:prstClr val="black"/>
                          </a:solidFill>
                          <a:effectLst/>
                          <a:uLnTx/>
                          <a:uFillTx/>
                          <a:latin typeface="Calibri"/>
                          <a:ea typeface="+mn-ea"/>
                          <a:cs typeface="+mn-cs"/>
                        </a:rPr>
                        <a:t>
 DLC is dropping.​
And by DLC, we mean “Delicious Looking Chicken”​
​
Order any KFC Chicken Sandwich online until July 2nd for exclusive Diablo IV in-game rewards. pic.twitter.com/4vyE5fUva1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5.1855 %</a:t>
                      </a:r>
                    </a:p>
                  </a:txBody>
                  <a:tcPr/>
                </a:tc>
                <a:extLst>
                  <a:ext uri="{0D108BD9-81ED-4DB2-BD59-A6C34878D82A}">
                    <a16:rowId xmlns:a16="http://schemas.microsoft.com/office/drawing/2014/main" val="175141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- 2023-05-31 19:30:41</a:t>
                      </a:r>
                      <a:r>
                        <a:rPr kumimoji="0" lang="en-US" sz="1000" b="0" i="0" u="none" strike="noStrike" kern="1200" cap="none" spc="0" normalizeH="0" baseline="0" noProof="0">
                          <a:ln>
                            <a:noFill/>
                          </a:ln>
                          <a:solidFill>
                            <a:prstClr val="black"/>
                          </a:solidFill>
                          <a:effectLst/>
                          <a:uLnTx/>
                          <a:uFillTx/>
                          <a:latin typeface="Calibri"/>
                          <a:ea typeface="+mn-ea"/>
                          <a:cs typeface="+mn-cs"/>
                        </a:rPr>
                        <a:t>
 Do you dip your nuggets or shake them up with sauce?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06/30/2023 18:14:25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3.5349 %</a:t>
                      </a:r>
                    </a:p>
                  </a:txBody>
                  <a:tcPr/>
                </a:tc>
                <a:extLst>
                  <a:ext uri="{0D108BD9-81ED-4DB2-BD59-A6C34878D82A}">
                    <a16:rowId xmlns:a16="http://schemas.microsoft.com/office/drawing/2014/main" val="47521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- 2023-05-26 20:43:38</a:t>
                      </a:r>
                      <a:r>
                        <a:rPr kumimoji="0" lang="en-US" sz="1000" b="0" i="0" u="none" strike="noStrike" kern="1200" cap="none" spc="0" normalizeH="0" baseline="0" noProof="0">
                          <a:ln>
                            <a:noFill/>
                          </a:ln>
                          <a:solidFill>
                            <a:prstClr val="black"/>
                          </a:solidFill>
                          <a:effectLst/>
                          <a:uLnTx/>
                          <a:uFillTx/>
                          <a:latin typeface="Calibri"/>
                          <a:ea typeface="+mn-ea"/>
                          <a:cs typeface="+mn-cs"/>
                        </a:rPr>
                        <a:t>
 Stay afloat this long weekend with KFC’s  8pc Bucket. Not only delicious, but sits perfectly on a tube.. pic.twitter.com/UDaJz2XoH1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2.5930 %</a:t>
                      </a:r>
                    </a:p>
                  </a:txBody>
                  <a:tcPr/>
                </a:tc>
                <a:extLst>
                  <a:ext uri="{0D108BD9-81ED-4DB2-BD59-A6C34878D82A}">
                    <a16:rowId xmlns:a16="http://schemas.microsoft.com/office/drawing/2014/main" val="1423359041"/>
                  </a:ext>
                </a:extLst>
              </a:tr>
            </a:tbl>
          </a:graphicData>
        </a:graphic>
      </p:graphicFrame>
      <p:sp>
        <p:nvSpPr>
          <p:cNvPr id="4" name="Text Placeholder 3">
            <a:extLst>
              <a:ext uri="{FF2B5EF4-FFF2-40B4-BE49-F238E27FC236}">
                <a16:creationId xmlns:a16="http://schemas.microsoft.com/office/drawing/2014/main" id="{D7912054-A301-4DF7-A626-19885FE8A91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118024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F245-0885-4C5E-AE89-0FC22DD8488B}"/>
              </a:ext>
            </a:extLst>
          </p:cNvPr>
          <p:cNvSpPr>
            <a:spLocks noGrp="1"/>
          </p:cNvSpPr>
          <p:nvPr>
            <p:ph type="title"/>
          </p:nvPr>
        </p:nvSpPr>
        <p:spPr/>
        <p:txBody>
          <a:bodyPr/>
          <a:lstStyle/>
          <a:p>
            <a:r>
              <a:rPr lang="en-US"/>
              <a:t>Twitter Custom Own Tweets Table | KFC - 7 of 7</a:t>
            </a:r>
          </a:p>
        </p:txBody>
      </p:sp>
      <p:graphicFrame>
        <p:nvGraphicFramePr>
          <p:cNvPr id="5" name="Table Placeholder 4">
            <a:extLst>
              <a:ext uri="{FF2B5EF4-FFF2-40B4-BE49-F238E27FC236}">
                <a16:creationId xmlns:a16="http://schemas.microsoft.com/office/drawing/2014/main" id="{B817FA3C-CB51-4843-BFE8-E0AB7495CA14}"/>
              </a:ext>
            </a:extLst>
          </p:cNvPr>
          <p:cNvGraphicFramePr>
            <a:graphicFrameLocks noGrp="1"/>
          </p:cNvGraphicFramePr>
          <p:nvPr>
            <p:ph type="tbl" sz="quarter" idx="13"/>
            <p:extLst>
              <p:ext uri="{D42A27DB-BD31-4B8C-83A1-F6EECF244321}">
                <p14:modId xmlns:p14="http://schemas.microsoft.com/office/powerpoint/2010/main" val="321220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8087291"/>
                    </a:ext>
                  </a:extLst>
                </a:gridCol>
                <a:gridCol w="658368">
                  <a:extLst>
                    <a:ext uri="{9D8B030D-6E8A-4147-A177-3AD203B41FA5}">
                      <a16:colId xmlns:a16="http://schemas.microsoft.com/office/drawing/2014/main" val="4073479805"/>
                    </a:ext>
                  </a:extLst>
                </a:gridCol>
                <a:gridCol w="658368">
                  <a:extLst>
                    <a:ext uri="{9D8B030D-6E8A-4147-A177-3AD203B41FA5}">
                      <a16:colId xmlns:a16="http://schemas.microsoft.com/office/drawing/2014/main" val="2778258525"/>
                    </a:ext>
                  </a:extLst>
                </a:gridCol>
                <a:gridCol w="658368">
                  <a:extLst>
                    <a:ext uri="{9D8B030D-6E8A-4147-A177-3AD203B41FA5}">
                      <a16:colId xmlns:a16="http://schemas.microsoft.com/office/drawing/2014/main" val="2919607685"/>
                    </a:ext>
                  </a:extLst>
                </a:gridCol>
                <a:gridCol w="658368">
                  <a:extLst>
                    <a:ext uri="{9D8B030D-6E8A-4147-A177-3AD203B41FA5}">
                      <a16:colId xmlns:a16="http://schemas.microsoft.com/office/drawing/2014/main" val="880871245"/>
                    </a:ext>
                  </a:extLst>
                </a:gridCol>
                <a:gridCol w="658368">
                  <a:extLst>
                    <a:ext uri="{9D8B030D-6E8A-4147-A177-3AD203B41FA5}">
                      <a16:colId xmlns:a16="http://schemas.microsoft.com/office/drawing/2014/main" val="157477956"/>
                    </a:ext>
                  </a:extLst>
                </a:gridCol>
                <a:gridCol w="905256">
                  <a:extLst>
                    <a:ext uri="{9D8B030D-6E8A-4147-A177-3AD203B41FA5}">
                      <a16:colId xmlns:a16="http://schemas.microsoft.com/office/drawing/2014/main" val="2020870012"/>
                    </a:ext>
                  </a:extLst>
                </a:gridCol>
                <a:gridCol w="658368">
                  <a:extLst>
                    <a:ext uri="{9D8B030D-6E8A-4147-A177-3AD203B41FA5}">
                      <a16:colId xmlns:a16="http://schemas.microsoft.com/office/drawing/2014/main" val="469534264"/>
                    </a:ext>
                  </a:extLst>
                </a:gridCol>
                <a:gridCol w="658368">
                  <a:extLst>
                    <a:ext uri="{9D8B030D-6E8A-4147-A177-3AD203B41FA5}">
                      <a16:colId xmlns:a16="http://schemas.microsoft.com/office/drawing/2014/main" val="50022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96815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- 2023-05-25 18:09:34</a:t>
                      </a:r>
                      <a:r>
                        <a:rPr kumimoji="0" lang="en-US" sz="1000" b="0" i="0" u="none" strike="noStrike" kern="1200" cap="none" spc="0" normalizeH="0" baseline="0" noProof="0">
                          <a:ln>
                            <a:noFill/>
                          </a:ln>
                          <a:solidFill>
                            <a:prstClr val="black"/>
                          </a:solidFill>
                          <a:effectLst/>
                          <a:uLnTx/>
                          <a:uFillTx/>
                          <a:latin typeface="Calibri"/>
                          <a:ea typeface="+mn-ea"/>
                          <a:cs typeface="+mn-cs"/>
                        </a:rPr>
                        <a:t>
 He knows a thing or two about closing in clutch. Get the @BeMore27 meal, with chicken nuggets and @starrylemonlime on the KFC app or kfc.com. pic.twitter.com/QyIsX4QStk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1.4921 %</a:t>
                      </a:r>
                    </a:p>
                  </a:txBody>
                  <a:tcPr/>
                </a:tc>
                <a:extLst>
                  <a:ext uri="{0D108BD9-81ED-4DB2-BD59-A6C34878D82A}">
                    <a16:rowId xmlns:a16="http://schemas.microsoft.com/office/drawing/2014/main" val="140380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- 2023-05-23 18:31:53</a:t>
                      </a:r>
                      <a:r>
                        <a:rPr kumimoji="0" lang="en-US" sz="1000" b="0" i="0" u="none" strike="noStrike" kern="1200" cap="none" spc="0" normalizeH="0" baseline="0" noProof="0">
                          <a:ln>
                            <a:noFill/>
                          </a:ln>
                          <a:solidFill>
                            <a:prstClr val="black"/>
                          </a:solidFill>
                          <a:effectLst/>
                          <a:uLnTx/>
                          <a:uFillTx/>
                          <a:latin typeface="Calibri"/>
                          <a:ea typeface="+mn-ea"/>
                          <a:cs typeface="+mn-cs"/>
                        </a:rPr>
                        <a:t>
 We knew Jamal wouldn't leave any crumbs behind 🧹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06/27/2023 00:13:36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2.2207 %</a:t>
                      </a:r>
                    </a:p>
                  </a:txBody>
                  <a:tcPr/>
                </a:tc>
                <a:extLst>
                  <a:ext uri="{0D108BD9-81ED-4DB2-BD59-A6C34878D82A}">
                    <a16:rowId xmlns:a16="http://schemas.microsoft.com/office/drawing/2014/main" val="1869256195"/>
                  </a:ext>
                </a:extLst>
              </a:tr>
            </a:tbl>
          </a:graphicData>
        </a:graphic>
      </p:graphicFrame>
      <p:sp>
        <p:nvSpPr>
          <p:cNvPr id="4" name="Text Placeholder 3">
            <a:extLst>
              <a:ext uri="{FF2B5EF4-FFF2-40B4-BE49-F238E27FC236}">
                <a16:creationId xmlns:a16="http://schemas.microsoft.com/office/drawing/2014/main" id="{3AFF8E91-27B6-42DA-9AF1-2410536114AD}"/>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770696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7FA5-18D0-43A0-AE25-C115140CD76D}"/>
              </a:ext>
            </a:extLst>
          </p:cNvPr>
          <p:cNvSpPr>
            <a:spLocks noGrp="1"/>
          </p:cNvSpPr>
          <p:nvPr>
            <p:ph type="title"/>
          </p:nvPr>
        </p:nvSpPr>
        <p:spPr/>
        <p:txBody>
          <a:bodyPr/>
          <a:lstStyle/>
          <a:p>
            <a:r>
              <a:rPr lang="en-US"/>
              <a:t>Instagram Custom Key Metrics Table | KFC</a:t>
            </a:r>
          </a:p>
        </p:txBody>
      </p:sp>
      <p:graphicFrame>
        <p:nvGraphicFramePr>
          <p:cNvPr id="5" name="Table Placeholder 4">
            <a:extLst>
              <a:ext uri="{FF2B5EF4-FFF2-40B4-BE49-F238E27FC236}">
                <a16:creationId xmlns:a16="http://schemas.microsoft.com/office/drawing/2014/main" id="{9961F382-80A1-4CF8-8336-6F90C44BBA55}"/>
              </a:ext>
            </a:extLst>
          </p:cNvPr>
          <p:cNvGraphicFramePr>
            <a:graphicFrameLocks noGrp="1"/>
          </p:cNvGraphicFramePr>
          <p:nvPr>
            <p:ph type="tbl" sz="quarter" idx="13"/>
            <p:extLst>
              <p:ext uri="{D42A27DB-BD31-4B8C-83A1-F6EECF244321}">
                <p14:modId xmlns:p14="http://schemas.microsoft.com/office/powerpoint/2010/main" val="20083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58300001"/>
                    </a:ext>
                  </a:extLst>
                </a:gridCol>
                <a:gridCol w="905256">
                  <a:extLst>
                    <a:ext uri="{9D8B030D-6E8A-4147-A177-3AD203B41FA5}">
                      <a16:colId xmlns:a16="http://schemas.microsoft.com/office/drawing/2014/main" val="4034809754"/>
                    </a:ext>
                  </a:extLst>
                </a:gridCol>
                <a:gridCol w="905256">
                  <a:extLst>
                    <a:ext uri="{9D8B030D-6E8A-4147-A177-3AD203B41FA5}">
                      <a16:colId xmlns:a16="http://schemas.microsoft.com/office/drawing/2014/main" val="1761639989"/>
                    </a:ext>
                  </a:extLst>
                </a:gridCol>
                <a:gridCol w="905256">
                  <a:extLst>
                    <a:ext uri="{9D8B030D-6E8A-4147-A177-3AD203B41FA5}">
                      <a16:colId xmlns:a16="http://schemas.microsoft.com/office/drawing/2014/main" val="2171055405"/>
                    </a:ext>
                  </a:extLst>
                </a:gridCol>
                <a:gridCol w="905256">
                  <a:extLst>
                    <a:ext uri="{9D8B030D-6E8A-4147-A177-3AD203B41FA5}">
                      <a16:colId xmlns:a16="http://schemas.microsoft.com/office/drawing/2014/main" val="2730729129"/>
                    </a:ext>
                  </a:extLst>
                </a:gridCol>
                <a:gridCol w="905256">
                  <a:extLst>
                    <a:ext uri="{9D8B030D-6E8A-4147-A177-3AD203B41FA5}">
                      <a16:colId xmlns:a16="http://schemas.microsoft.com/office/drawing/2014/main" val="2164756614"/>
                    </a:ext>
                  </a:extLst>
                </a:gridCol>
                <a:gridCol w="905256">
                  <a:extLst>
                    <a:ext uri="{9D8B030D-6E8A-4147-A177-3AD203B41FA5}">
                      <a16:colId xmlns:a16="http://schemas.microsoft.com/office/drawing/2014/main" val="22953111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Total Post Impressions</a:t>
                      </a:r>
                    </a:p>
                  </a:txBody>
                  <a:tcPr/>
                </a:tc>
                <a:tc>
                  <a:txBody>
                    <a:bodyPr/>
                    <a:lstStyle/>
                    <a:p>
                      <a:r>
                        <a:rPr lang="en-US" sz="1000"/>
                        <a:t>Total Engagements</a:t>
                      </a:r>
                    </a:p>
                  </a:txBody>
                  <a:tcPr/>
                </a:tc>
                <a:tc>
                  <a:txBody>
                    <a:bodyPr/>
                    <a:lstStyle/>
                    <a:p>
                      <a:r>
                        <a:rPr lang="en-US" sz="1000"/>
                        <a:t>Engagement Rate</a:t>
                      </a:r>
                    </a:p>
                  </a:txBody>
                  <a:tcPr/>
                </a:tc>
                <a:tc>
                  <a:txBody>
                    <a:bodyPr/>
                    <a:lstStyle/>
                    <a:p>
                      <a:r>
                        <a:rPr lang="en-US" sz="1000"/>
                        <a:t>Video Views</a:t>
                      </a:r>
                    </a:p>
                  </a:txBody>
                  <a:tcPr/>
                </a:tc>
                <a:extLst>
                  <a:ext uri="{0D108BD9-81ED-4DB2-BD59-A6C34878D82A}">
                    <a16:rowId xmlns:a16="http://schemas.microsoft.com/office/drawing/2014/main" val="3309533123"/>
                  </a:ext>
                </a:extLst>
              </a:tr>
              <a:tr h="370840">
                <a:tc>
                  <a:txBody>
                    <a:bodyPr/>
                    <a:lstStyle/>
                    <a:p>
                      <a:r>
                        <a:rPr lang="en-US" sz="1000"/>
                        <a:t>kfc</a:t>
                      </a:r>
                    </a:p>
                  </a:txBody>
                  <a:tcPr/>
                </a:tc>
                <a:tc>
                  <a:txBody>
                    <a:bodyPr/>
                    <a:lstStyle/>
                    <a:p>
                      <a:r>
                        <a:rPr lang="en-US" sz="1000"/>
                        <a:t>1750380</a:t>
                      </a:r>
                    </a:p>
                  </a:txBody>
                  <a:tcPr/>
                </a:tc>
                <a:tc>
                  <a:txBody>
                    <a:bodyPr/>
                    <a:lstStyle/>
                    <a:p>
                      <a:r>
                        <a:rPr lang="en-US" sz="1000"/>
                        <a:t>31</a:t>
                      </a:r>
                    </a:p>
                  </a:txBody>
                  <a:tcPr/>
                </a:tc>
                <a:tc>
                  <a:txBody>
                    <a:bodyPr/>
                    <a:lstStyle/>
                    <a:p>
                      <a:r>
                        <a:rPr lang="en-US" sz="1000"/>
                        <a:t>3282135</a:t>
                      </a:r>
                    </a:p>
                  </a:txBody>
                  <a:tcPr/>
                </a:tc>
                <a:tc>
                  <a:txBody>
                    <a:bodyPr/>
                    <a:lstStyle/>
                    <a:p>
                      <a:r>
                        <a:rPr lang="en-US" sz="1000"/>
                        <a:t>148915</a:t>
                      </a:r>
                    </a:p>
                  </a:txBody>
                  <a:tcPr/>
                </a:tc>
                <a:tc>
                  <a:txBody>
                    <a:bodyPr/>
                    <a:lstStyle/>
                    <a:p>
                      <a:r>
                        <a:rPr lang="en-US" sz="1000"/>
                        <a:t>4.5371381737802 %</a:t>
                      </a:r>
                    </a:p>
                  </a:txBody>
                  <a:tcPr/>
                </a:tc>
                <a:tc>
                  <a:txBody>
                    <a:bodyPr/>
                    <a:lstStyle/>
                    <a:p>
                      <a:r>
                        <a:rPr lang="en-US" sz="1000"/>
                        <a:t>2093846</a:t>
                      </a:r>
                    </a:p>
                  </a:txBody>
                  <a:tcPr/>
                </a:tc>
                <a:extLst>
                  <a:ext uri="{0D108BD9-81ED-4DB2-BD59-A6C34878D82A}">
                    <a16:rowId xmlns:a16="http://schemas.microsoft.com/office/drawing/2014/main" val="2928147836"/>
                  </a:ext>
                </a:extLst>
              </a:tr>
            </a:tbl>
          </a:graphicData>
        </a:graphic>
      </p:graphicFrame>
      <p:sp>
        <p:nvSpPr>
          <p:cNvPr id="4" name="Text Placeholder 3">
            <a:extLst>
              <a:ext uri="{FF2B5EF4-FFF2-40B4-BE49-F238E27FC236}">
                <a16:creationId xmlns:a16="http://schemas.microsoft.com/office/drawing/2014/main" id="{10E623DC-77F9-4C5B-8512-791F82BF420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897940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69C96-A846-4CBA-82E7-DB04540F1E3E}"/>
              </a:ext>
            </a:extLst>
          </p:cNvPr>
          <p:cNvSpPr>
            <a:spLocks noGrp="1"/>
          </p:cNvSpPr>
          <p:nvPr>
            <p:ph type="title"/>
          </p:nvPr>
        </p:nvSpPr>
        <p:spPr/>
        <p:txBody>
          <a:bodyPr/>
          <a:lstStyle/>
          <a:p>
            <a:r>
              <a:rPr lang="en-US"/>
              <a:t>Instagram Posts Table | KFC - 1 of 13</a:t>
            </a:r>
          </a:p>
        </p:txBody>
      </p:sp>
      <p:graphicFrame>
        <p:nvGraphicFramePr>
          <p:cNvPr id="5" name="Table Placeholder 4">
            <a:extLst>
              <a:ext uri="{FF2B5EF4-FFF2-40B4-BE49-F238E27FC236}">
                <a16:creationId xmlns:a16="http://schemas.microsoft.com/office/drawing/2014/main" id="{793F9D46-4BD0-4E88-B524-A9158D1C7A84}"/>
              </a:ext>
            </a:extLst>
          </p:cNvPr>
          <p:cNvGraphicFramePr>
            <a:graphicFrameLocks noGrp="1"/>
          </p:cNvGraphicFramePr>
          <p:nvPr>
            <p:ph type="tbl" sz="quarter" idx="13"/>
            <p:extLst>
              <p:ext uri="{D42A27DB-BD31-4B8C-83A1-F6EECF244321}">
                <p14:modId xmlns:p14="http://schemas.microsoft.com/office/powerpoint/2010/main" val="288597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0209460"/>
                    </a:ext>
                  </a:extLst>
                </a:gridCol>
                <a:gridCol w="1234440">
                  <a:extLst>
                    <a:ext uri="{9D8B030D-6E8A-4147-A177-3AD203B41FA5}">
                      <a16:colId xmlns:a16="http://schemas.microsoft.com/office/drawing/2014/main" val="3555357166"/>
                    </a:ext>
                  </a:extLst>
                </a:gridCol>
                <a:gridCol w="576072">
                  <a:extLst>
                    <a:ext uri="{9D8B030D-6E8A-4147-A177-3AD203B41FA5}">
                      <a16:colId xmlns:a16="http://schemas.microsoft.com/office/drawing/2014/main" val="3607992109"/>
                    </a:ext>
                  </a:extLst>
                </a:gridCol>
                <a:gridCol w="576072">
                  <a:extLst>
                    <a:ext uri="{9D8B030D-6E8A-4147-A177-3AD203B41FA5}">
                      <a16:colId xmlns:a16="http://schemas.microsoft.com/office/drawing/2014/main" val="2299464957"/>
                    </a:ext>
                  </a:extLst>
                </a:gridCol>
                <a:gridCol w="576072">
                  <a:extLst>
                    <a:ext uri="{9D8B030D-6E8A-4147-A177-3AD203B41FA5}">
                      <a16:colId xmlns:a16="http://schemas.microsoft.com/office/drawing/2014/main" val="2203157445"/>
                    </a:ext>
                  </a:extLst>
                </a:gridCol>
                <a:gridCol w="576072">
                  <a:extLst>
                    <a:ext uri="{9D8B030D-6E8A-4147-A177-3AD203B41FA5}">
                      <a16:colId xmlns:a16="http://schemas.microsoft.com/office/drawing/2014/main" val="3358114435"/>
                    </a:ext>
                  </a:extLst>
                </a:gridCol>
                <a:gridCol w="576072">
                  <a:extLst>
                    <a:ext uri="{9D8B030D-6E8A-4147-A177-3AD203B41FA5}">
                      <a16:colId xmlns:a16="http://schemas.microsoft.com/office/drawing/2014/main" val="821884228"/>
                    </a:ext>
                  </a:extLst>
                </a:gridCol>
                <a:gridCol w="576072">
                  <a:extLst>
                    <a:ext uri="{9D8B030D-6E8A-4147-A177-3AD203B41FA5}">
                      <a16:colId xmlns:a16="http://schemas.microsoft.com/office/drawing/2014/main" val="3824416941"/>
                    </a:ext>
                  </a:extLst>
                </a:gridCol>
                <a:gridCol w="576072">
                  <a:extLst>
                    <a:ext uri="{9D8B030D-6E8A-4147-A177-3AD203B41FA5}">
                      <a16:colId xmlns:a16="http://schemas.microsoft.com/office/drawing/2014/main" val="2488427641"/>
                    </a:ext>
                  </a:extLst>
                </a:gridCol>
                <a:gridCol w="576072">
                  <a:extLst>
                    <a:ext uri="{9D8B030D-6E8A-4147-A177-3AD203B41FA5}">
                      <a16:colId xmlns:a16="http://schemas.microsoft.com/office/drawing/2014/main" val="395002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0384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- 2023-06-28 19:28:03</a:t>
                      </a:r>
                      <a:r>
                        <a:rPr kumimoji="0" lang="en-US" sz="1000" b="0" i="0" u="none" strike="noStrike" kern="1200" cap="none" spc="0" normalizeH="0" baseline="0" noProof="0">
                          <a:ln>
                            <a:noFill/>
                          </a:ln>
                          <a:solidFill>
                            <a:prstClr val="black"/>
                          </a:solidFill>
                          <a:effectLst/>
                          <a:uLnTx/>
                          <a:uFillTx/>
                          <a:latin typeface="Calibri"/>
                          <a:ea typeface="+mn-ea"/>
                          <a:cs typeface="+mn-cs"/>
                        </a:rPr>
                        <a:t>
 Boss Fight victory or finish eating the KFC Spicy Chicken Sandwich? Which will come first? #DiabloIV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https://quintly-image-storage.s3.amazonaws.com/512fb687100a38bb9558a10a0e8548bc/3d69fdb213a304e435586f0e96a35618.jpg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3.1854904299734 %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73772</a:t>
                      </a:r>
                    </a:p>
                  </a:txBody>
                  <a:tcPr/>
                </a:tc>
                <a:extLst>
                  <a:ext uri="{0D108BD9-81ED-4DB2-BD59-A6C34878D82A}">
                    <a16:rowId xmlns:a16="http://schemas.microsoft.com/office/drawing/2014/main" val="51489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- 2023-06-27 13:07:59</a:t>
                      </a:r>
                      <a:r>
                        <a:rPr kumimoji="0" lang="en-US" sz="1000" b="0" i="0" u="none" strike="noStrike" kern="1200" cap="none" spc="0" normalizeH="0" baseline="0" noProof="0">
                          <a:ln>
                            <a:noFill/>
                          </a:ln>
                          <a:solidFill>
                            <a:prstClr val="black"/>
                          </a:solidFill>
                          <a:effectLst/>
                          <a:uLnTx/>
                          <a:uFillTx/>
                          <a:latin typeface="Calibri"/>
                          <a:ea typeface="+mn-ea"/>
                          <a:cs typeface="+mn-cs"/>
                        </a:rPr>
                        <a:t>
 Make it a Kentucky Fried Chicken Night! Party guests include 12 chicken nuggets, 4 pieces of chicken, 4 biscuits, 2 orders of fries, and sauce. The  Fill-Up is available starting Friday, June 30th in-stores and on the KFC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https://quintly-image-storage.s3.amazonaws.com/512fb687100a38bb9558a10a0e8548bc/ad71826261b1c35b68ea7980249bf72c.jpg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5.4357495793095 %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186598</a:t>
                      </a:r>
                    </a:p>
                  </a:txBody>
                  <a:tcPr/>
                </a:tc>
                <a:extLst>
                  <a:ext uri="{0D108BD9-81ED-4DB2-BD59-A6C34878D82A}">
                    <a16:rowId xmlns:a16="http://schemas.microsoft.com/office/drawing/2014/main" val="904436384"/>
                  </a:ext>
                </a:extLst>
              </a:tr>
            </a:tbl>
          </a:graphicData>
        </a:graphic>
      </p:graphicFrame>
      <p:sp>
        <p:nvSpPr>
          <p:cNvPr id="4" name="Text Placeholder 3">
            <a:extLst>
              <a:ext uri="{FF2B5EF4-FFF2-40B4-BE49-F238E27FC236}">
                <a16:creationId xmlns:a16="http://schemas.microsoft.com/office/drawing/2014/main" id="{1B137557-F5C5-4094-B6E4-7CC5671E7FE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80749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F03E-43CC-403F-984C-1156FB12DFFC}"/>
              </a:ext>
            </a:extLst>
          </p:cNvPr>
          <p:cNvSpPr>
            <a:spLocks noGrp="1"/>
          </p:cNvSpPr>
          <p:nvPr>
            <p:ph type="title"/>
          </p:nvPr>
        </p:nvSpPr>
        <p:spPr/>
        <p:txBody>
          <a:bodyPr/>
          <a:lstStyle/>
          <a:p>
            <a:r>
              <a:rPr lang="en-US"/>
              <a:t>Instagram Posts Table | KFC - 2 of 13</a:t>
            </a:r>
          </a:p>
        </p:txBody>
      </p:sp>
      <p:graphicFrame>
        <p:nvGraphicFramePr>
          <p:cNvPr id="5" name="Table Placeholder 4">
            <a:extLst>
              <a:ext uri="{FF2B5EF4-FFF2-40B4-BE49-F238E27FC236}">
                <a16:creationId xmlns:a16="http://schemas.microsoft.com/office/drawing/2014/main" id="{A6055C3C-F385-4580-A584-3FB6A5216921}"/>
              </a:ext>
            </a:extLst>
          </p:cNvPr>
          <p:cNvGraphicFramePr>
            <a:graphicFrameLocks noGrp="1"/>
          </p:cNvGraphicFramePr>
          <p:nvPr>
            <p:ph type="tbl" sz="quarter" idx="13"/>
            <p:extLst>
              <p:ext uri="{D42A27DB-BD31-4B8C-83A1-F6EECF244321}">
                <p14:modId xmlns:p14="http://schemas.microsoft.com/office/powerpoint/2010/main" val="90154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32732072"/>
                    </a:ext>
                  </a:extLst>
                </a:gridCol>
                <a:gridCol w="1234440">
                  <a:extLst>
                    <a:ext uri="{9D8B030D-6E8A-4147-A177-3AD203B41FA5}">
                      <a16:colId xmlns:a16="http://schemas.microsoft.com/office/drawing/2014/main" val="1605605933"/>
                    </a:ext>
                  </a:extLst>
                </a:gridCol>
                <a:gridCol w="576072">
                  <a:extLst>
                    <a:ext uri="{9D8B030D-6E8A-4147-A177-3AD203B41FA5}">
                      <a16:colId xmlns:a16="http://schemas.microsoft.com/office/drawing/2014/main" val="3389302070"/>
                    </a:ext>
                  </a:extLst>
                </a:gridCol>
                <a:gridCol w="576072">
                  <a:extLst>
                    <a:ext uri="{9D8B030D-6E8A-4147-A177-3AD203B41FA5}">
                      <a16:colId xmlns:a16="http://schemas.microsoft.com/office/drawing/2014/main" val="3488906493"/>
                    </a:ext>
                  </a:extLst>
                </a:gridCol>
                <a:gridCol w="576072">
                  <a:extLst>
                    <a:ext uri="{9D8B030D-6E8A-4147-A177-3AD203B41FA5}">
                      <a16:colId xmlns:a16="http://schemas.microsoft.com/office/drawing/2014/main" val="1722018204"/>
                    </a:ext>
                  </a:extLst>
                </a:gridCol>
                <a:gridCol w="576072">
                  <a:extLst>
                    <a:ext uri="{9D8B030D-6E8A-4147-A177-3AD203B41FA5}">
                      <a16:colId xmlns:a16="http://schemas.microsoft.com/office/drawing/2014/main" val="203959220"/>
                    </a:ext>
                  </a:extLst>
                </a:gridCol>
                <a:gridCol w="576072">
                  <a:extLst>
                    <a:ext uri="{9D8B030D-6E8A-4147-A177-3AD203B41FA5}">
                      <a16:colId xmlns:a16="http://schemas.microsoft.com/office/drawing/2014/main" val="900151978"/>
                    </a:ext>
                  </a:extLst>
                </a:gridCol>
                <a:gridCol w="576072">
                  <a:extLst>
                    <a:ext uri="{9D8B030D-6E8A-4147-A177-3AD203B41FA5}">
                      <a16:colId xmlns:a16="http://schemas.microsoft.com/office/drawing/2014/main" val="3649773903"/>
                    </a:ext>
                  </a:extLst>
                </a:gridCol>
                <a:gridCol w="576072">
                  <a:extLst>
                    <a:ext uri="{9D8B030D-6E8A-4147-A177-3AD203B41FA5}">
                      <a16:colId xmlns:a16="http://schemas.microsoft.com/office/drawing/2014/main" val="1238641034"/>
                    </a:ext>
                  </a:extLst>
                </a:gridCol>
                <a:gridCol w="576072">
                  <a:extLst>
                    <a:ext uri="{9D8B030D-6E8A-4147-A177-3AD203B41FA5}">
                      <a16:colId xmlns:a16="http://schemas.microsoft.com/office/drawing/2014/main" val="3465159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8030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- 2023-06-24 20:48:05</a:t>
                      </a:r>
                      <a:r>
                        <a:rPr kumimoji="0" lang="en-US" sz="1000" b="0" i="0" u="none" strike="noStrike" kern="1200" cap="none" spc="0" normalizeH="0" baseline="0" noProof="0">
                          <a:ln>
                            <a:noFill/>
                          </a:ln>
                          <a:solidFill>
                            <a:prstClr val="black"/>
                          </a:solidFill>
                          <a:effectLst/>
                          <a:uLnTx/>
                          <a:uFillTx/>
                          <a:latin typeface="Calibri"/>
                          <a:ea typeface="+mn-ea"/>
                          <a:cs typeface="+mn-cs"/>
                        </a:rPr>
                        <a:t>
 Getting the gang all together.​
There’s nothing like KFC’s Spicy Chicken Sandwich—with crispy chicken, crunchy pickles and spicy 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https://quintly-image-storage.s3.amazonaws.com/512fb687100a38bb9558a10a0e8548bc/782bb85c57c4628e849c0d2e276bdce6.jpg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3.9329730134091 %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289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- 2023-06-22 16:48:34</a:t>
                      </a:r>
                      <a:r>
                        <a:rPr kumimoji="0" lang="en-US" sz="1000" b="0" i="0" u="none" strike="noStrike" kern="1200" cap="none" spc="0" normalizeH="0" baseline="0" noProof="0">
                          <a:ln>
                            <a:noFill/>
                          </a:ln>
                          <a:solidFill>
                            <a:prstClr val="black"/>
                          </a:solidFill>
                          <a:effectLst/>
                          <a:uLnTx/>
                          <a:uFillTx/>
                          <a:latin typeface="Calibri"/>
                          <a:ea typeface="+mn-ea"/>
                          <a:cs typeface="+mn-cs"/>
                        </a:rPr>
                        <a:t>
 Some crispy fried chicken ASMR on this fine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https://quintly-image-storage.s3.amazonaws.com/512fb687100a38bb9558a10a0e8548bc/44d4363eb9c9c8ef01e4b4e4871badaf.jpg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3.5230234847594 %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161509</a:t>
                      </a:r>
                    </a:p>
                  </a:txBody>
                  <a:tcPr/>
                </a:tc>
                <a:extLst>
                  <a:ext uri="{0D108BD9-81ED-4DB2-BD59-A6C34878D82A}">
                    <a16:rowId xmlns:a16="http://schemas.microsoft.com/office/drawing/2014/main" val="2421211825"/>
                  </a:ext>
                </a:extLst>
              </a:tr>
            </a:tbl>
          </a:graphicData>
        </a:graphic>
      </p:graphicFrame>
      <p:sp>
        <p:nvSpPr>
          <p:cNvPr id="4" name="Text Placeholder 3">
            <a:extLst>
              <a:ext uri="{FF2B5EF4-FFF2-40B4-BE49-F238E27FC236}">
                <a16:creationId xmlns:a16="http://schemas.microsoft.com/office/drawing/2014/main" id="{6BC6F2D4-A0ED-4E1C-BB66-6363777C173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685843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E9FB1-2CC0-4424-BCF6-5D7934DB9E45}"/>
              </a:ext>
            </a:extLst>
          </p:cNvPr>
          <p:cNvSpPr>
            <a:spLocks noGrp="1"/>
          </p:cNvSpPr>
          <p:nvPr>
            <p:ph type="title"/>
          </p:nvPr>
        </p:nvSpPr>
        <p:spPr/>
        <p:txBody>
          <a:bodyPr/>
          <a:lstStyle/>
          <a:p>
            <a:r>
              <a:rPr lang="en-US"/>
              <a:t>Instagram Posts Table | KFC - 3 of 13</a:t>
            </a:r>
          </a:p>
        </p:txBody>
      </p:sp>
      <p:graphicFrame>
        <p:nvGraphicFramePr>
          <p:cNvPr id="5" name="Table Placeholder 4">
            <a:extLst>
              <a:ext uri="{FF2B5EF4-FFF2-40B4-BE49-F238E27FC236}">
                <a16:creationId xmlns:a16="http://schemas.microsoft.com/office/drawing/2014/main" id="{54E38B47-6C04-4816-BD4E-DB7618C50987}"/>
              </a:ext>
            </a:extLst>
          </p:cNvPr>
          <p:cNvGraphicFramePr>
            <a:graphicFrameLocks noGrp="1"/>
          </p:cNvGraphicFramePr>
          <p:nvPr>
            <p:ph type="tbl" sz="quarter" idx="13"/>
            <p:extLst>
              <p:ext uri="{D42A27DB-BD31-4B8C-83A1-F6EECF244321}">
                <p14:modId xmlns:p14="http://schemas.microsoft.com/office/powerpoint/2010/main" val="142359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91141684"/>
                    </a:ext>
                  </a:extLst>
                </a:gridCol>
                <a:gridCol w="1234440">
                  <a:extLst>
                    <a:ext uri="{9D8B030D-6E8A-4147-A177-3AD203B41FA5}">
                      <a16:colId xmlns:a16="http://schemas.microsoft.com/office/drawing/2014/main" val="2969369937"/>
                    </a:ext>
                  </a:extLst>
                </a:gridCol>
                <a:gridCol w="576072">
                  <a:extLst>
                    <a:ext uri="{9D8B030D-6E8A-4147-A177-3AD203B41FA5}">
                      <a16:colId xmlns:a16="http://schemas.microsoft.com/office/drawing/2014/main" val="2065461694"/>
                    </a:ext>
                  </a:extLst>
                </a:gridCol>
                <a:gridCol w="576072">
                  <a:extLst>
                    <a:ext uri="{9D8B030D-6E8A-4147-A177-3AD203B41FA5}">
                      <a16:colId xmlns:a16="http://schemas.microsoft.com/office/drawing/2014/main" val="4154830948"/>
                    </a:ext>
                  </a:extLst>
                </a:gridCol>
                <a:gridCol w="576072">
                  <a:extLst>
                    <a:ext uri="{9D8B030D-6E8A-4147-A177-3AD203B41FA5}">
                      <a16:colId xmlns:a16="http://schemas.microsoft.com/office/drawing/2014/main" val="2193543518"/>
                    </a:ext>
                  </a:extLst>
                </a:gridCol>
                <a:gridCol w="576072">
                  <a:extLst>
                    <a:ext uri="{9D8B030D-6E8A-4147-A177-3AD203B41FA5}">
                      <a16:colId xmlns:a16="http://schemas.microsoft.com/office/drawing/2014/main" val="1041254285"/>
                    </a:ext>
                  </a:extLst>
                </a:gridCol>
                <a:gridCol w="576072">
                  <a:extLst>
                    <a:ext uri="{9D8B030D-6E8A-4147-A177-3AD203B41FA5}">
                      <a16:colId xmlns:a16="http://schemas.microsoft.com/office/drawing/2014/main" val="1535933509"/>
                    </a:ext>
                  </a:extLst>
                </a:gridCol>
                <a:gridCol w="576072">
                  <a:extLst>
                    <a:ext uri="{9D8B030D-6E8A-4147-A177-3AD203B41FA5}">
                      <a16:colId xmlns:a16="http://schemas.microsoft.com/office/drawing/2014/main" val="2966102610"/>
                    </a:ext>
                  </a:extLst>
                </a:gridCol>
                <a:gridCol w="576072">
                  <a:extLst>
                    <a:ext uri="{9D8B030D-6E8A-4147-A177-3AD203B41FA5}">
                      <a16:colId xmlns:a16="http://schemas.microsoft.com/office/drawing/2014/main" val="240355265"/>
                    </a:ext>
                  </a:extLst>
                </a:gridCol>
                <a:gridCol w="576072">
                  <a:extLst>
                    <a:ext uri="{9D8B030D-6E8A-4147-A177-3AD203B41FA5}">
                      <a16:colId xmlns:a16="http://schemas.microsoft.com/office/drawing/2014/main" val="141568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6109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- 2023-06-21 17:53:07</a:t>
                      </a:r>
                      <a:r>
                        <a:rPr kumimoji="0" lang="en-US" sz="1000" b="0" i="0" u="none" strike="noStrike" kern="1200" cap="none" spc="0" normalizeH="0" baseline="0" noProof="0">
                          <a:ln>
                            <a:noFill/>
                          </a:ln>
                          <a:solidFill>
                            <a:prstClr val="black"/>
                          </a:solidFill>
                          <a:effectLst/>
                          <a:uLnTx/>
                          <a:uFillTx/>
                          <a:latin typeface="Calibri"/>
                          <a:ea typeface="+mn-ea"/>
                          <a:cs typeface="+mn-cs"/>
                        </a:rPr>
                        <a:t>
 This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https://quintly-image-storage.s3.amazonaws.com/512fb687100a38bb9558a10a0e8548bc/afe1529052c02c41d60574aa6a0d3538.jpg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2.4049388783095 %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157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- 2023-06-18 17:10:33</a:t>
                      </a:r>
                      <a:r>
                        <a:rPr kumimoji="0" lang="en-US" sz="1000" b="0" i="0" u="none" strike="noStrike" kern="1200" cap="none" spc="0" normalizeH="0" baseline="0" noProof="0">
                          <a:ln>
                            <a:noFill/>
                          </a:ln>
                          <a:solidFill>
                            <a:prstClr val="black"/>
                          </a:solidFill>
                          <a:effectLst/>
                          <a:uLnTx/>
                          <a:uFillTx/>
                          <a:latin typeface="Calibri"/>
                          <a:ea typeface="+mn-ea"/>
                          <a:cs typeface="+mn-cs"/>
                        </a:rPr>
                        <a:t>
 We wouldn’t have it any other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https://quintly-image-storage.s3.amazonaws.com/512fb687100a38bb9558a10a0e8548bc/431d4f95ad4590f75310a4f1ea93e39c.jpg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3.0233795499358 %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63902</a:t>
                      </a:r>
                    </a:p>
                  </a:txBody>
                  <a:tcPr/>
                </a:tc>
                <a:extLst>
                  <a:ext uri="{0D108BD9-81ED-4DB2-BD59-A6C34878D82A}">
                    <a16:rowId xmlns:a16="http://schemas.microsoft.com/office/drawing/2014/main" val="4215102062"/>
                  </a:ext>
                </a:extLst>
              </a:tr>
            </a:tbl>
          </a:graphicData>
        </a:graphic>
      </p:graphicFrame>
      <p:sp>
        <p:nvSpPr>
          <p:cNvPr id="4" name="Text Placeholder 3">
            <a:extLst>
              <a:ext uri="{FF2B5EF4-FFF2-40B4-BE49-F238E27FC236}">
                <a16:creationId xmlns:a16="http://schemas.microsoft.com/office/drawing/2014/main" id="{AB48206D-0934-4B73-8F79-5BC8A731D95A}"/>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761748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D31F-F0F0-4CAB-A61A-B9A724F2A302}"/>
              </a:ext>
            </a:extLst>
          </p:cNvPr>
          <p:cNvSpPr>
            <a:spLocks noGrp="1"/>
          </p:cNvSpPr>
          <p:nvPr>
            <p:ph type="title"/>
          </p:nvPr>
        </p:nvSpPr>
        <p:spPr/>
        <p:txBody>
          <a:bodyPr/>
          <a:lstStyle/>
          <a:p>
            <a:r>
              <a:rPr lang="en-US"/>
              <a:t>Instagram Posts Table | KFC - 4 of 13</a:t>
            </a:r>
          </a:p>
        </p:txBody>
      </p:sp>
      <p:graphicFrame>
        <p:nvGraphicFramePr>
          <p:cNvPr id="5" name="Table Placeholder 4">
            <a:extLst>
              <a:ext uri="{FF2B5EF4-FFF2-40B4-BE49-F238E27FC236}">
                <a16:creationId xmlns:a16="http://schemas.microsoft.com/office/drawing/2014/main" id="{304F1F3F-3522-45EE-B49A-647B5061DF1C}"/>
              </a:ext>
            </a:extLst>
          </p:cNvPr>
          <p:cNvGraphicFramePr>
            <a:graphicFrameLocks noGrp="1"/>
          </p:cNvGraphicFramePr>
          <p:nvPr>
            <p:ph type="tbl" sz="quarter" idx="13"/>
            <p:extLst>
              <p:ext uri="{D42A27DB-BD31-4B8C-83A1-F6EECF244321}">
                <p14:modId xmlns:p14="http://schemas.microsoft.com/office/powerpoint/2010/main" val="203824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39651021"/>
                    </a:ext>
                  </a:extLst>
                </a:gridCol>
                <a:gridCol w="1234440">
                  <a:extLst>
                    <a:ext uri="{9D8B030D-6E8A-4147-A177-3AD203B41FA5}">
                      <a16:colId xmlns:a16="http://schemas.microsoft.com/office/drawing/2014/main" val="793560859"/>
                    </a:ext>
                  </a:extLst>
                </a:gridCol>
                <a:gridCol w="576072">
                  <a:extLst>
                    <a:ext uri="{9D8B030D-6E8A-4147-A177-3AD203B41FA5}">
                      <a16:colId xmlns:a16="http://schemas.microsoft.com/office/drawing/2014/main" val="3610404727"/>
                    </a:ext>
                  </a:extLst>
                </a:gridCol>
                <a:gridCol w="576072">
                  <a:extLst>
                    <a:ext uri="{9D8B030D-6E8A-4147-A177-3AD203B41FA5}">
                      <a16:colId xmlns:a16="http://schemas.microsoft.com/office/drawing/2014/main" val="698395904"/>
                    </a:ext>
                  </a:extLst>
                </a:gridCol>
                <a:gridCol w="576072">
                  <a:extLst>
                    <a:ext uri="{9D8B030D-6E8A-4147-A177-3AD203B41FA5}">
                      <a16:colId xmlns:a16="http://schemas.microsoft.com/office/drawing/2014/main" val="368350354"/>
                    </a:ext>
                  </a:extLst>
                </a:gridCol>
                <a:gridCol w="576072">
                  <a:extLst>
                    <a:ext uri="{9D8B030D-6E8A-4147-A177-3AD203B41FA5}">
                      <a16:colId xmlns:a16="http://schemas.microsoft.com/office/drawing/2014/main" val="1447610199"/>
                    </a:ext>
                  </a:extLst>
                </a:gridCol>
                <a:gridCol w="576072">
                  <a:extLst>
                    <a:ext uri="{9D8B030D-6E8A-4147-A177-3AD203B41FA5}">
                      <a16:colId xmlns:a16="http://schemas.microsoft.com/office/drawing/2014/main" val="4288682514"/>
                    </a:ext>
                  </a:extLst>
                </a:gridCol>
                <a:gridCol w="576072">
                  <a:extLst>
                    <a:ext uri="{9D8B030D-6E8A-4147-A177-3AD203B41FA5}">
                      <a16:colId xmlns:a16="http://schemas.microsoft.com/office/drawing/2014/main" val="3802903749"/>
                    </a:ext>
                  </a:extLst>
                </a:gridCol>
                <a:gridCol w="576072">
                  <a:extLst>
                    <a:ext uri="{9D8B030D-6E8A-4147-A177-3AD203B41FA5}">
                      <a16:colId xmlns:a16="http://schemas.microsoft.com/office/drawing/2014/main" val="3937583287"/>
                    </a:ext>
                  </a:extLst>
                </a:gridCol>
                <a:gridCol w="576072">
                  <a:extLst>
                    <a:ext uri="{9D8B030D-6E8A-4147-A177-3AD203B41FA5}">
                      <a16:colId xmlns:a16="http://schemas.microsoft.com/office/drawing/2014/main" val="1712071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940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- 2023-06-17 17:00:25</a:t>
                      </a:r>
                      <a:r>
                        <a:rPr kumimoji="0" lang="en-US" sz="1000" b="0" i="0" u="none" strike="noStrike" kern="1200" cap="none" spc="0" normalizeH="0" baseline="0" noProof="0">
                          <a:ln>
                            <a:noFill/>
                          </a:ln>
                          <a:solidFill>
                            <a:prstClr val="black"/>
                          </a:solidFill>
                          <a:effectLst/>
                          <a:uLnTx/>
                          <a:uFillTx/>
                          <a:latin typeface="Calibri"/>
                          <a:ea typeface="+mn-ea"/>
                          <a:cs typeface="+mn-cs"/>
                        </a:rPr>
                        <a:t>
 When you know your kids wrote this but play along and get chicken nuggets anyway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https://quintly-image-storage.s3.amazonaws.com/512fb687100a38bb9558a10a0e8548bc/1ceff5e03028fce6640b63e7394a697e.jpg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3.9510036429427 %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9736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- 2023-06-16 16:01:49</a:t>
                      </a:r>
                      <a:r>
                        <a:rPr kumimoji="0" lang="en-US" sz="1000" b="0" i="0" u="none" strike="noStrike" kern="1200" cap="none" spc="0" normalizeH="0" baseline="0" noProof="0">
                          <a:ln>
                            <a:noFill/>
                          </a:ln>
                          <a:solidFill>
                            <a:prstClr val="black"/>
                          </a:solidFill>
                          <a:effectLst/>
                          <a:uLnTx/>
                          <a:uFillTx/>
                          <a:latin typeface="Calibri"/>
                          <a:ea typeface="+mn-ea"/>
                          <a:cs typeface="+mn-cs"/>
                        </a:rPr>
                        <a:t>
 Champ Mal Wins Again @starrylemonlime. #KFCPartner #StarryPartner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https://quintly-image-storage.s3.amazonaws.com/512fb687100a38bb9558a10a0e8548bc/9d5d7a10051c92cb370f43d48f463052.jpg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3.1111688411654 %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207864</a:t>
                      </a:r>
                    </a:p>
                  </a:txBody>
                  <a:tcPr/>
                </a:tc>
                <a:extLst>
                  <a:ext uri="{0D108BD9-81ED-4DB2-BD59-A6C34878D82A}">
                    <a16:rowId xmlns:a16="http://schemas.microsoft.com/office/drawing/2014/main" val="2764937232"/>
                  </a:ext>
                </a:extLst>
              </a:tr>
            </a:tbl>
          </a:graphicData>
        </a:graphic>
      </p:graphicFrame>
      <p:sp>
        <p:nvSpPr>
          <p:cNvPr id="4" name="Text Placeholder 3">
            <a:extLst>
              <a:ext uri="{FF2B5EF4-FFF2-40B4-BE49-F238E27FC236}">
                <a16:creationId xmlns:a16="http://schemas.microsoft.com/office/drawing/2014/main" id="{79F98F12-CD1A-48DB-9BEF-B1EAF607EE8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29755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908E-539D-49E5-A3E3-77E618108721}"/>
              </a:ext>
            </a:extLst>
          </p:cNvPr>
          <p:cNvSpPr>
            <a:spLocks noGrp="1"/>
          </p:cNvSpPr>
          <p:nvPr>
            <p:ph type="title"/>
          </p:nvPr>
        </p:nvSpPr>
        <p:spPr/>
        <p:txBody>
          <a:bodyPr/>
          <a:lstStyle/>
          <a:p>
            <a:r>
              <a:rPr lang="en-US"/>
              <a:t>Instagram Posts Table | KFC - 5 of 13</a:t>
            </a:r>
          </a:p>
        </p:txBody>
      </p:sp>
      <p:graphicFrame>
        <p:nvGraphicFramePr>
          <p:cNvPr id="5" name="Table Placeholder 4">
            <a:extLst>
              <a:ext uri="{FF2B5EF4-FFF2-40B4-BE49-F238E27FC236}">
                <a16:creationId xmlns:a16="http://schemas.microsoft.com/office/drawing/2014/main" id="{19AA60A2-0195-4377-8FE6-8D61539BDC89}"/>
              </a:ext>
            </a:extLst>
          </p:cNvPr>
          <p:cNvGraphicFramePr>
            <a:graphicFrameLocks noGrp="1"/>
          </p:cNvGraphicFramePr>
          <p:nvPr>
            <p:ph type="tbl" sz="quarter" idx="13"/>
            <p:extLst>
              <p:ext uri="{D42A27DB-BD31-4B8C-83A1-F6EECF244321}">
                <p14:modId xmlns:p14="http://schemas.microsoft.com/office/powerpoint/2010/main" val="4221758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16363541"/>
                    </a:ext>
                  </a:extLst>
                </a:gridCol>
                <a:gridCol w="1234440">
                  <a:extLst>
                    <a:ext uri="{9D8B030D-6E8A-4147-A177-3AD203B41FA5}">
                      <a16:colId xmlns:a16="http://schemas.microsoft.com/office/drawing/2014/main" val="2079898755"/>
                    </a:ext>
                  </a:extLst>
                </a:gridCol>
                <a:gridCol w="576072">
                  <a:extLst>
                    <a:ext uri="{9D8B030D-6E8A-4147-A177-3AD203B41FA5}">
                      <a16:colId xmlns:a16="http://schemas.microsoft.com/office/drawing/2014/main" val="4076016969"/>
                    </a:ext>
                  </a:extLst>
                </a:gridCol>
                <a:gridCol w="576072">
                  <a:extLst>
                    <a:ext uri="{9D8B030D-6E8A-4147-A177-3AD203B41FA5}">
                      <a16:colId xmlns:a16="http://schemas.microsoft.com/office/drawing/2014/main" val="1294457356"/>
                    </a:ext>
                  </a:extLst>
                </a:gridCol>
                <a:gridCol w="576072">
                  <a:extLst>
                    <a:ext uri="{9D8B030D-6E8A-4147-A177-3AD203B41FA5}">
                      <a16:colId xmlns:a16="http://schemas.microsoft.com/office/drawing/2014/main" val="3456808109"/>
                    </a:ext>
                  </a:extLst>
                </a:gridCol>
                <a:gridCol w="576072">
                  <a:extLst>
                    <a:ext uri="{9D8B030D-6E8A-4147-A177-3AD203B41FA5}">
                      <a16:colId xmlns:a16="http://schemas.microsoft.com/office/drawing/2014/main" val="3207746479"/>
                    </a:ext>
                  </a:extLst>
                </a:gridCol>
                <a:gridCol w="576072">
                  <a:extLst>
                    <a:ext uri="{9D8B030D-6E8A-4147-A177-3AD203B41FA5}">
                      <a16:colId xmlns:a16="http://schemas.microsoft.com/office/drawing/2014/main" val="3122834621"/>
                    </a:ext>
                  </a:extLst>
                </a:gridCol>
                <a:gridCol w="576072">
                  <a:extLst>
                    <a:ext uri="{9D8B030D-6E8A-4147-A177-3AD203B41FA5}">
                      <a16:colId xmlns:a16="http://schemas.microsoft.com/office/drawing/2014/main" val="3559742710"/>
                    </a:ext>
                  </a:extLst>
                </a:gridCol>
                <a:gridCol w="576072">
                  <a:extLst>
                    <a:ext uri="{9D8B030D-6E8A-4147-A177-3AD203B41FA5}">
                      <a16:colId xmlns:a16="http://schemas.microsoft.com/office/drawing/2014/main" val="621995082"/>
                    </a:ext>
                  </a:extLst>
                </a:gridCol>
                <a:gridCol w="576072">
                  <a:extLst>
                    <a:ext uri="{9D8B030D-6E8A-4147-A177-3AD203B41FA5}">
                      <a16:colId xmlns:a16="http://schemas.microsoft.com/office/drawing/2014/main" val="61035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9836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- 2023-06-14 19:10:49</a:t>
                      </a:r>
                      <a:r>
                        <a:rPr kumimoji="0" lang="en-US" sz="1000" b="0" i="0" u="none" strike="noStrike" kern="1200" cap="none" spc="0" normalizeH="0" baseline="0" noProof="0">
                          <a:ln>
                            <a:noFill/>
                          </a:ln>
                          <a:solidFill>
                            <a:prstClr val="black"/>
                          </a:solidFill>
                          <a:effectLst/>
                          <a:uLnTx/>
                          <a:uFillTx/>
                          <a:latin typeface="Calibri"/>
                          <a:ea typeface="+mn-ea"/>
                          <a:cs typeface="+mn-cs"/>
                        </a:rPr>
                        <a:t>
 There’s only one type of nugget that passes the Prime Time test and those are KFC’s NEW Original Recipe Chicken Nuggets 🔥🔥 @deionsanders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https://quintly-image-storage.s3.amazonaws.com/512fb687100a38bb9558a10a0e8548bc/5a83d9556fe063bdacce57f0ad165014.jpg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5.2609249045397 %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82495</a:t>
                      </a:r>
                    </a:p>
                  </a:txBody>
                  <a:tcPr/>
                </a:tc>
                <a:extLst>
                  <a:ext uri="{0D108BD9-81ED-4DB2-BD59-A6C34878D82A}">
                    <a16:rowId xmlns:a16="http://schemas.microsoft.com/office/drawing/2014/main" val="340781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13:01:33</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the entire Sanders family comes together? Lots of laughs (like..a lot), buckets &amp; Coach Prime behind the wheel! Coming to a screen or drive-thru near you,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https://quintly-image-storage.s3.amazonaws.com/512fb687100a38bb9558a10a0e8548bc/bd746bbf634461cd8e0bec993268d8f2.jpg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5.1508708220847 %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125571</a:t>
                      </a:r>
                    </a:p>
                  </a:txBody>
                  <a:tcPr/>
                </a:tc>
                <a:extLst>
                  <a:ext uri="{0D108BD9-81ED-4DB2-BD59-A6C34878D82A}">
                    <a16:rowId xmlns:a16="http://schemas.microsoft.com/office/drawing/2014/main" val="3597848544"/>
                  </a:ext>
                </a:extLst>
              </a:tr>
            </a:tbl>
          </a:graphicData>
        </a:graphic>
      </p:graphicFrame>
      <p:sp>
        <p:nvSpPr>
          <p:cNvPr id="4" name="Text Placeholder 3">
            <a:extLst>
              <a:ext uri="{FF2B5EF4-FFF2-40B4-BE49-F238E27FC236}">
                <a16:creationId xmlns:a16="http://schemas.microsoft.com/office/drawing/2014/main" id="{9A6ABDA9-8148-431F-8681-22F0BF6A261D}"/>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296968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26357-82C7-4D47-93E0-D01E97A5B06A}"/>
              </a:ext>
            </a:extLst>
          </p:cNvPr>
          <p:cNvSpPr>
            <a:spLocks noGrp="1"/>
          </p:cNvSpPr>
          <p:nvPr>
            <p:ph type="title"/>
          </p:nvPr>
        </p:nvSpPr>
        <p:spPr/>
        <p:txBody>
          <a:bodyPr/>
          <a:lstStyle/>
          <a:p>
            <a:r>
              <a:rPr lang="en-US"/>
              <a:t>Instagram Posts Table | KFC - 6 of 13</a:t>
            </a:r>
          </a:p>
        </p:txBody>
      </p:sp>
      <p:graphicFrame>
        <p:nvGraphicFramePr>
          <p:cNvPr id="5" name="Table Placeholder 4">
            <a:extLst>
              <a:ext uri="{FF2B5EF4-FFF2-40B4-BE49-F238E27FC236}">
                <a16:creationId xmlns:a16="http://schemas.microsoft.com/office/drawing/2014/main" id="{9D2D0DEE-150D-452C-8BFE-7B391A774227}"/>
              </a:ext>
            </a:extLst>
          </p:cNvPr>
          <p:cNvGraphicFramePr>
            <a:graphicFrameLocks noGrp="1"/>
          </p:cNvGraphicFramePr>
          <p:nvPr>
            <p:ph type="tbl" sz="quarter" idx="13"/>
            <p:extLst>
              <p:ext uri="{D42A27DB-BD31-4B8C-83A1-F6EECF244321}">
                <p14:modId xmlns:p14="http://schemas.microsoft.com/office/powerpoint/2010/main" val="2822989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44956360"/>
                    </a:ext>
                  </a:extLst>
                </a:gridCol>
                <a:gridCol w="1234440">
                  <a:extLst>
                    <a:ext uri="{9D8B030D-6E8A-4147-A177-3AD203B41FA5}">
                      <a16:colId xmlns:a16="http://schemas.microsoft.com/office/drawing/2014/main" val="2141699853"/>
                    </a:ext>
                  </a:extLst>
                </a:gridCol>
                <a:gridCol w="576072">
                  <a:extLst>
                    <a:ext uri="{9D8B030D-6E8A-4147-A177-3AD203B41FA5}">
                      <a16:colId xmlns:a16="http://schemas.microsoft.com/office/drawing/2014/main" val="3314399520"/>
                    </a:ext>
                  </a:extLst>
                </a:gridCol>
                <a:gridCol w="576072">
                  <a:extLst>
                    <a:ext uri="{9D8B030D-6E8A-4147-A177-3AD203B41FA5}">
                      <a16:colId xmlns:a16="http://schemas.microsoft.com/office/drawing/2014/main" val="922877349"/>
                    </a:ext>
                  </a:extLst>
                </a:gridCol>
                <a:gridCol w="576072">
                  <a:extLst>
                    <a:ext uri="{9D8B030D-6E8A-4147-A177-3AD203B41FA5}">
                      <a16:colId xmlns:a16="http://schemas.microsoft.com/office/drawing/2014/main" val="1561725328"/>
                    </a:ext>
                  </a:extLst>
                </a:gridCol>
                <a:gridCol w="576072">
                  <a:extLst>
                    <a:ext uri="{9D8B030D-6E8A-4147-A177-3AD203B41FA5}">
                      <a16:colId xmlns:a16="http://schemas.microsoft.com/office/drawing/2014/main" val="915302124"/>
                    </a:ext>
                  </a:extLst>
                </a:gridCol>
                <a:gridCol w="576072">
                  <a:extLst>
                    <a:ext uri="{9D8B030D-6E8A-4147-A177-3AD203B41FA5}">
                      <a16:colId xmlns:a16="http://schemas.microsoft.com/office/drawing/2014/main" val="1910295675"/>
                    </a:ext>
                  </a:extLst>
                </a:gridCol>
                <a:gridCol w="576072">
                  <a:extLst>
                    <a:ext uri="{9D8B030D-6E8A-4147-A177-3AD203B41FA5}">
                      <a16:colId xmlns:a16="http://schemas.microsoft.com/office/drawing/2014/main" val="2852445729"/>
                    </a:ext>
                  </a:extLst>
                </a:gridCol>
                <a:gridCol w="576072">
                  <a:extLst>
                    <a:ext uri="{9D8B030D-6E8A-4147-A177-3AD203B41FA5}">
                      <a16:colId xmlns:a16="http://schemas.microsoft.com/office/drawing/2014/main" val="1327717261"/>
                    </a:ext>
                  </a:extLst>
                </a:gridCol>
                <a:gridCol w="576072">
                  <a:extLst>
                    <a:ext uri="{9D8B030D-6E8A-4147-A177-3AD203B41FA5}">
                      <a16:colId xmlns:a16="http://schemas.microsoft.com/office/drawing/2014/main" val="230346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9645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- 2023-06-12 18:06:15</a:t>
                      </a:r>
                      <a:r>
                        <a:rPr kumimoji="0" lang="en-US" sz="1000" b="0" i="0" u="none" strike="noStrike" kern="1200" cap="none" spc="0" normalizeH="0" baseline="0" noProof="0">
                          <a:ln>
                            <a:noFill/>
                          </a:ln>
                          <a:solidFill>
                            <a:prstClr val="black"/>
                          </a:solidFill>
                          <a:effectLst/>
                          <a:uLnTx/>
                          <a:uFillTx/>
                          <a:latin typeface="Calibri"/>
                          <a:ea typeface="+mn-ea"/>
                          <a:cs typeface="+mn-cs"/>
                        </a:rPr>
                        <a:t>
 Once a classic. Always a classic.
There’s nothing like KFC’s Classic Chicken Sandwich—with crispy chicken, crunchy pickles and delicious 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https://quintly-image-storage.s3.amazonaws.com/512fb687100a38bb9558a10a0e8548bc/e7de9ff6d30cd2cd163afc4c94845d41.jpg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6.5938541839521 %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2173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- 2023-06-06 16:15:50</a:t>
                      </a:r>
                      <a:r>
                        <a:rPr kumimoji="0" lang="en-US" sz="1000" b="0" i="0" u="none" strike="noStrike" kern="1200" cap="none" spc="0" normalizeH="0" baseline="0" noProof="0">
                          <a:ln>
                            <a:noFill/>
                          </a:ln>
                          <a:solidFill>
                            <a:prstClr val="black"/>
                          </a:solidFill>
                          <a:effectLst/>
                          <a:uLnTx/>
                          <a:uFillTx/>
                          <a:latin typeface="Calibri"/>
                          <a:ea typeface="+mn-ea"/>
                          <a:cs typeface="+mn-cs"/>
                        </a:rPr>
                        <a:t>
 Order any KFC Chicken Sandwich until 7/2 to redeem exclusive in-game rewards in Diablo 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https://quintly-image-storage.s3.amazonaws.com/512fb687100a38bb9558a10a0e8548bc/ddb58da1b370b81d3f96fb76ba5cbb14.jpg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3.9643589562266 %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70705</a:t>
                      </a:r>
                    </a:p>
                  </a:txBody>
                  <a:tcPr/>
                </a:tc>
                <a:extLst>
                  <a:ext uri="{0D108BD9-81ED-4DB2-BD59-A6C34878D82A}">
                    <a16:rowId xmlns:a16="http://schemas.microsoft.com/office/drawing/2014/main" val="2207743830"/>
                  </a:ext>
                </a:extLst>
              </a:tr>
            </a:tbl>
          </a:graphicData>
        </a:graphic>
      </p:graphicFrame>
      <p:sp>
        <p:nvSpPr>
          <p:cNvPr id="4" name="Text Placeholder 3">
            <a:extLst>
              <a:ext uri="{FF2B5EF4-FFF2-40B4-BE49-F238E27FC236}">
                <a16:creationId xmlns:a16="http://schemas.microsoft.com/office/drawing/2014/main" id="{07AE002A-75CA-41A1-BFF9-F92F93F121BA}"/>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72221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E4D0-569A-4A32-9BFF-FB7921D1CCB2}"/>
              </a:ext>
            </a:extLst>
          </p:cNvPr>
          <p:cNvSpPr>
            <a:spLocks noGrp="1"/>
          </p:cNvSpPr>
          <p:nvPr>
            <p:ph type="title"/>
          </p:nvPr>
        </p:nvSpPr>
        <p:spPr/>
        <p:txBody>
          <a:bodyPr/>
          <a:lstStyle/>
          <a:p>
            <a:r>
              <a:rPr lang="en-US"/>
              <a:t>Instagram Posts Table | KFC - 7 of 13</a:t>
            </a:r>
          </a:p>
        </p:txBody>
      </p:sp>
      <p:graphicFrame>
        <p:nvGraphicFramePr>
          <p:cNvPr id="5" name="Table Placeholder 4">
            <a:extLst>
              <a:ext uri="{FF2B5EF4-FFF2-40B4-BE49-F238E27FC236}">
                <a16:creationId xmlns:a16="http://schemas.microsoft.com/office/drawing/2014/main" id="{7D7B9426-D400-4A5A-AC04-193A24694EA4}"/>
              </a:ext>
            </a:extLst>
          </p:cNvPr>
          <p:cNvGraphicFramePr>
            <a:graphicFrameLocks noGrp="1"/>
          </p:cNvGraphicFramePr>
          <p:nvPr>
            <p:ph type="tbl" sz="quarter" idx="13"/>
            <p:extLst>
              <p:ext uri="{D42A27DB-BD31-4B8C-83A1-F6EECF244321}">
                <p14:modId xmlns:p14="http://schemas.microsoft.com/office/powerpoint/2010/main" val="690931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68848152"/>
                    </a:ext>
                  </a:extLst>
                </a:gridCol>
                <a:gridCol w="1234440">
                  <a:extLst>
                    <a:ext uri="{9D8B030D-6E8A-4147-A177-3AD203B41FA5}">
                      <a16:colId xmlns:a16="http://schemas.microsoft.com/office/drawing/2014/main" val="1652858370"/>
                    </a:ext>
                  </a:extLst>
                </a:gridCol>
                <a:gridCol w="576072">
                  <a:extLst>
                    <a:ext uri="{9D8B030D-6E8A-4147-A177-3AD203B41FA5}">
                      <a16:colId xmlns:a16="http://schemas.microsoft.com/office/drawing/2014/main" val="537297542"/>
                    </a:ext>
                  </a:extLst>
                </a:gridCol>
                <a:gridCol w="576072">
                  <a:extLst>
                    <a:ext uri="{9D8B030D-6E8A-4147-A177-3AD203B41FA5}">
                      <a16:colId xmlns:a16="http://schemas.microsoft.com/office/drawing/2014/main" val="2311719316"/>
                    </a:ext>
                  </a:extLst>
                </a:gridCol>
                <a:gridCol w="576072">
                  <a:extLst>
                    <a:ext uri="{9D8B030D-6E8A-4147-A177-3AD203B41FA5}">
                      <a16:colId xmlns:a16="http://schemas.microsoft.com/office/drawing/2014/main" val="1974299753"/>
                    </a:ext>
                  </a:extLst>
                </a:gridCol>
                <a:gridCol w="576072">
                  <a:extLst>
                    <a:ext uri="{9D8B030D-6E8A-4147-A177-3AD203B41FA5}">
                      <a16:colId xmlns:a16="http://schemas.microsoft.com/office/drawing/2014/main" val="180406868"/>
                    </a:ext>
                  </a:extLst>
                </a:gridCol>
                <a:gridCol w="576072">
                  <a:extLst>
                    <a:ext uri="{9D8B030D-6E8A-4147-A177-3AD203B41FA5}">
                      <a16:colId xmlns:a16="http://schemas.microsoft.com/office/drawing/2014/main" val="3943192197"/>
                    </a:ext>
                  </a:extLst>
                </a:gridCol>
                <a:gridCol w="576072">
                  <a:extLst>
                    <a:ext uri="{9D8B030D-6E8A-4147-A177-3AD203B41FA5}">
                      <a16:colId xmlns:a16="http://schemas.microsoft.com/office/drawing/2014/main" val="208423168"/>
                    </a:ext>
                  </a:extLst>
                </a:gridCol>
                <a:gridCol w="576072">
                  <a:extLst>
                    <a:ext uri="{9D8B030D-6E8A-4147-A177-3AD203B41FA5}">
                      <a16:colId xmlns:a16="http://schemas.microsoft.com/office/drawing/2014/main" val="2938910815"/>
                    </a:ext>
                  </a:extLst>
                </a:gridCol>
                <a:gridCol w="576072">
                  <a:extLst>
                    <a:ext uri="{9D8B030D-6E8A-4147-A177-3AD203B41FA5}">
                      <a16:colId xmlns:a16="http://schemas.microsoft.com/office/drawing/2014/main" val="249697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241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14:20:06</a:t>
                      </a:r>
                      <a:r>
                        <a:rPr kumimoji="0" lang="en-US" sz="1000" b="0" i="0" u="none" strike="noStrike" kern="1200" cap="none" spc="0" normalizeH="0" baseline="0" noProof="0">
                          <a:ln>
                            <a:noFill/>
                          </a:ln>
                          <a:solidFill>
                            <a:prstClr val="black"/>
                          </a:solidFill>
                          <a:effectLst/>
                          <a:uLnTx/>
                          <a:uFillTx/>
                          <a:latin typeface="Calibri"/>
                          <a:ea typeface="+mn-ea"/>
                          <a:cs typeface="+mn-cs"/>
                        </a:rPr>
                        <a:t>
 Legendary loot alert: Reward yourself and order any KFC Chicken Sandwich online until July 2nd for exclusive Diablo IV in-game rewards.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https://quintly-image-storage.s3.amazonaws.com/512fb687100a38bb9558a10a0e8548bc/ade6c611fac909b5a6e7d3fd60f7dc97.jpg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3.6297941882437 %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9752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- 2023-05-30 18:12:24</a:t>
                      </a:r>
                      <a:r>
                        <a:rPr kumimoji="0" lang="en-US" sz="1000" b="0" i="0" u="none" strike="noStrike" kern="1200" cap="none" spc="0" normalizeH="0" baseline="0" noProof="0">
                          <a:ln>
                            <a:noFill/>
                          </a:ln>
                          <a:solidFill>
                            <a:prstClr val="black"/>
                          </a:solidFill>
                          <a:effectLst/>
                          <a:uLnTx/>
                          <a:uFillTx/>
                          <a:latin typeface="Calibri"/>
                          <a:ea typeface="+mn-ea"/>
                          <a:cs typeface="+mn-cs"/>
                        </a:rPr>
                        <a:t>
 Ask and you shall receive.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https://quintly-image-storage.s3.amazonaws.com/512fb687100a38bb9558a10a0e8548bc/5c65ac0629e33dc3a4494f3255a14c4c.jpg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3.313949153806 %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53652</a:t>
                      </a:r>
                    </a:p>
                  </a:txBody>
                  <a:tcPr/>
                </a:tc>
                <a:extLst>
                  <a:ext uri="{0D108BD9-81ED-4DB2-BD59-A6C34878D82A}">
                    <a16:rowId xmlns:a16="http://schemas.microsoft.com/office/drawing/2014/main" val="2363060645"/>
                  </a:ext>
                </a:extLst>
              </a:tr>
            </a:tbl>
          </a:graphicData>
        </a:graphic>
      </p:graphicFrame>
      <p:sp>
        <p:nvSpPr>
          <p:cNvPr id="4" name="Text Placeholder 3">
            <a:extLst>
              <a:ext uri="{FF2B5EF4-FFF2-40B4-BE49-F238E27FC236}">
                <a16:creationId xmlns:a16="http://schemas.microsoft.com/office/drawing/2014/main" id="{7F7D079A-D285-4120-9A5E-6FFB8405AA4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309053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143EE-876F-46C2-9A8D-EB9DBB7AF74F}"/>
              </a:ext>
            </a:extLst>
          </p:cNvPr>
          <p:cNvSpPr>
            <a:spLocks noGrp="1"/>
          </p:cNvSpPr>
          <p:nvPr>
            <p:ph type="title"/>
          </p:nvPr>
        </p:nvSpPr>
        <p:spPr/>
        <p:txBody>
          <a:bodyPr/>
          <a:lstStyle/>
          <a:p>
            <a:r>
              <a:rPr lang="en-US"/>
              <a:t>Instagram Posts Table | KFC - 8 of 13</a:t>
            </a:r>
          </a:p>
        </p:txBody>
      </p:sp>
      <p:graphicFrame>
        <p:nvGraphicFramePr>
          <p:cNvPr id="5" name="Table Placeholder 4">
            <a:extLst>
              <a:ext uri="{FF2B5EF4-FFF2-40B4-BE49-F238E27FC236}">
                <a16:creationId xmlns:a16="http://schemas.microsoft.com/office/drawing/2014/main" id="{E3218675-0CF3-4B38-AA64-BA5A608964C5}"/>
              </a:ext>
            </a:extLst>
          </p:cNvPr>
          <p:cNvGraphicFramePr>
            <a:graphicFrameLocks noGrp="1"/>
          </p:cNvGraphicFramePr>
          <p:nvPr>
            <p:ph type="tbl" sz="quarter" idx="13"/>
            <p:extLst>
              <p:ext uri="{D42A27DB-BD31-4B8C-83A1-F6EECF244321}">
                <p14:modId xmlns:p14="http://schemas.microsoft.com/office/powerpoint/2010/main" val="76556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97881267"/>
                    </a:ext>
                  </a:extLst>
                </a:gridCol>
                <a:gridCol w="1234440">
                  <a:extLst>
                    <a:ext uri="{9D8B030D-6E8A-4147-A177-3AD203B41FA5}">
                      <a16:colId xmlns:a16="http://schemas.microsoft.com/office/drawing/2014/main" val="1899105456"/>
                    </a:ext>
                  </a:extLst>
                </a:gridCol>
                <a:gridCol w="576072">
                  <a:extLst>
                    <a:ext uri="{9D8B030D-6E8A-4147-A177-3AD203B41FA5}">
                      <a16:colId xmlns:a16="http://schemas.microsoft.com/office/drawing/2014/main" val="4209900017"/>
                    </a:ext>
                  </a:extLst>
                </a:gridCol>
                <a:gridCol w="576072">
                  <a:extLst>
                    <a:ext uri="{9D8B030D-6E8A-4147-A177-3AD203B41FA5}">
                      <a16:colId xmlns:a16="http://schemas.microsoft.com/office/drawing/2014/main" val="3004477732"/>
                    </a:ext>
                  </a:extLst>
                </a:gridCol>
                <a:gridCol w="576072">
                  <a:extLst>
                    <a:ext uri="{9D8B030D-6E8A-4147-A177-3AD203B41FA5}">
                      <a16:colId xmlns:a16="http://schemas.microsoft.com/office/drawing/2014/main" val="642107693"/>
                    </a:ext>
                  </a:extLst>
                </a:gridCol>
                <a:gridCol w="576072">
                  <a:extLst>
                    <a:ext uri="{9D8B030D-6E8A-4147-A177-3AD203B41FA5}">
                      <a16:colId xmlns:a16="http://schemas.microsoft.com/office/drawing/2014/main" val="3856526382"/>
                    </a:ext>
                  </a:extLst>
                </a:gridCol>
                <a:gridCol w="576072">
                  <a:extLst>
                    <a:ext uri="{9D8B030D-6E8A-4147-A177-3AD203B41FA5}">
                      <a16:colId xmlns:a16="http://schemas.microsoft.com/office/drawing/2014/main" val="1041116285"/>
                    </a:ext>
                  </a:extLst>
                </a:gridCol>
                <a:gridCol w="576072">
                  <a:extLst>
                    <a:ext uri="{9D8B030D-6E8A-4147-A177-3AD203B41FA5}">
                      <a16:colId xmlns:a16="http://schemas.microsoft.com/office/drawing/2014/main" val="4131508170"/>
                    </a:ext>
                  </a:extLst>
                </a:gridCol>
                <a:gridCol w="576072">
                  <a:extLst>
                    <a:ext uri="{9D8B030D-6E8A-4147-A177-3AD203B41FA5}">
                      <a16:colId xmlns:a16="http://schemas.microsoft.com/office/drawing/2014/main" val="1866430201"/>
                    </a:ext>
                  </a:extLst>
                </a:gridCol>
                <a:gridCol w="576072">
                  <a:extLst>
                    <a:ext uri="{9D8B030D-6E8A-4147-A177-3AD203B41FA5}">
                      <a16:colId xmlns:a16="http://schemas.microsoft.com/office/drawing/2014/main" val="161166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4668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- 2023-05-25 18:11:02</a:t>
                      </a:r>
                      <a:r>
                        <a:rPr kumimoji="0" lang="en-US" sz="1000" b="0" i="0" u="none" strike="noStrike" kern="1200" cap="none" spc="0" normalizeH="0" baseline="0" noProof="0">
                          <a:ln>
                            <a:noFill/>
                          </a:ln>
                          <a:solidFill>
                            <a:prstClr val="black"/>
                          </a:solidFill>
                          <a:effectLst/>
                          <a:uLnTx/>
                          <a:uFillTx/>
                          <a:latin typeface="Calibri"/>
                          <a:ea typeface="+mn-ea"/>
                          <a:cs typeface="+mn-cs"/>
                        </a:rPr>
                        <a:t>
 He knows a thing or two about closing in clutch. Get the @jmglitxh27 meal, with chicken nuggets and @starrylemonlime on the KFC app or kfc.com.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https://quintly-image-storage.s3.amazonaws.com/512fb687100a38bb9558a10a0e8548bc/d74c54080332535dc34db981e3153bef.jpg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2.7822548682855 %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37847</a:t>
                      </a:r>
                    </a:p>
                  </a:txBody>
                  <a:tcPr/>
                </a:tc>
                <a:extLst>
                  <a:ext uri="{0D108BD9-81ED-4DB2-BD59-A6C34878D82A}">
                    <a16:rowId xmlns:a16="http://schemas.microsoft.com/office/drawing/2014/main" val="318960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- 2023-05-16 14:56:17</a:t>
                      </a:r>
                      <a:r>
                        <a:rPr kumimoji="0" lang="en-US" sz="1000" b="0" i="0" u="none" strike="noStrike" kern="1200" cap="none" spc="0" normalizeH="0" baseline="0" noProof="0">
                          <a:ln>
                            <a:noFill/>
                          </a:ln>
                          <a:solidFill>
                            <a:prstClr val="black"/>
                          </a:solidFill>
                          <a:effectLst/>
                          <a:uLnTx/>
                          <a:uFillTx/>
                          <a:latin typeface="Calibri"/>
                          <a:ea typeface="+mn-ea"/>
                          <a:cs typeface="+mn-cs"/>
                        </a:rPr>
                        <a:t>
 The most delicious last minute promposal. Prices and participation may vary.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https://quintly-image-storage.s3.amazonaws.com/512fb687100a38bb9558a10a0e8548bc/6502cd9543577196f4e884783dcb69ff.jpg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5.1563745902366 %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112870</a:t>
                      </a:r>
                    </a:p>
                  </a:txBody>
                  <a:tcPr/>
                </a:tc>
                <a:extLst>
                  <a:ext uri="{0D108BD9-81ED-4DB2-BD59-A6C34878D82A}">
                    <a16:rowId xmlns:a16="http://schemas.microsoft.com/office/drawing/2014/main" val="4165178227"/>
                  </a:ext>
                </a:extLst>
              </a:tr>
            </a:tbl>
          </a:graphicData>
        </a:graphic>
      </p:graphicFrame>
      <p:sp>
        <p:nvSpPr>
          <p:cNvPr id="4" name="Text Placeholder 3">
            <a:extLst>
              <a:ext uri="{FF2B5EF4-FFF2-40B4-BE49-F238E27FC236}">
                <a16:creationId xmlns:a16="http://schemas.microsoft.com/office/drawing/2014/main" id="{0E68BB9B-5B65-494D-8DD3-F8ED967E551A}"/>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812732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C94C-096A-4183-AE7B-BBED316995DF}"/>
              </a:ext>
            </a:extLst>
          </p:cNvPr>
          <p:cNvSpPr>
            <a:spLocks noGrp="1"/>
          </p:cNvSpPr>
          <p:nvPr>
            <p:ph type="title"/>
          </p:nvPr>
        </p:nvSpPr>
        <p:spPr/>
        <p:txBody>
          <a:bodyPr/>
          <a:lstStyle/>
          <a:p>
            <a:r>
              <a:rPr lang="en-US"/>
              <a:t>Instagram Posts Table | KFC - 9 of 13</a:t>
            </a:r>
          </a:p>
        </p:txBody>
      </p:sp>
      <p:graphicFrame>
        <p:nvGraphicFramePr>
          <p:cNvPr id="5" name="Table Placeholder 4">
            <a:extLst>
              <a:ext uri="{FF2B5EF4-FFF2-40B4-BE49-F238E27FC236}">
                <a16:creationId xmlns:a16="http://schemas.microsoft.com/office/drawing/2014/main" id="{A49E535B-D8E0-45F6-ABB9-5B58E3767920}"/>
              </a:ext>
            </a:extLst>
          </p:cNvPr>
          <p:cNvGraphicFramePr>
            <a:graphicFrameLocks noGrp="1"/>
          </p:cNvGraphicFramePr>
          <p:nvPr>
            <p:ph type="tbl" sz="quarter" idx="13"/>
            <p:extLst>
              <p:ext uri="{D42A27DB-BD31-4B8C-83A1-F6EECF244321}">
                <p14:modId xmlns:p14="http://schemas.microsoft.com/office/powerpoint/2010/main" val="406074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01850710"/>
                    </a:ext>
                  </a:extLst>
                </a:gridCol>
                <a:gridCol w="1234440">
                  <a:extLst>
                    <a:ext uri="{9D8B030D-6E8A-4147-A177-3AD203B41FA5}">
                      <a16:colId xmlns:a16="http://schemas.microsoft.com/office/drawing/2014/main" val="1146843423"/>
                    </a:ext>
                  </a:extLst>
                </a:gridCol>
                <a:gridCol w="576072">
                  <a:extLst>
                    <a:ext uri="{9D8B030D-6E8A-4147-A177-3AD203B41FA5}">
                      <a16:colId xmlns:a16="http://schemas.microsoft.com/office/drawing/2014/main" val="1459574058"/>
                    </a:ext>
                  </a:extLst>
                </a:gridCol>
                <a:gridCol w="576072">
                  <a:extLst>
                    <a:ext uri="{9D8B030D-6E8A-4147-A177-3AD203B41FA5}">
                      <a16:colId xmlns:a16="http://schemas.microsoft.com/office/drawing/2014/main" val="208350278"/>
                    </a:ext>
                  </a:extLst>
                </a:gridCol>
                <a:gridCol w="576072">
                  <a:extLst>
                    <a:ext uri="{9D8B030D-6E8A-4147-A177-3AD203B41FA5}">
                      <a16:colId xmlns:a16="http://schemas.microsoft.com/office/drawing/2014/main" val="2685827780"/>
                    </a:ext>
                  </a:extLst>
                </a:gridCol>
                <a:gridCol w="576072">
                  <a:extLst>
                    <a:ext uri="{9D8B030D-6E8A-4147-A177-3AD203B41FA5}">
                      <a16:colId xmlns:a16="http://schemas.microsoft.com/office/drawing/2014/main" val="3406373186"/>
                    </a:ext>
                  </a:extLst>
                </a:gridCol>
                <a:gridCol w="576072">
                  <a:extLst>
                    <a:ext uri="{9D8B030D-6E8A-4147-A177-3AD203B41FA5}">
                      <a16:colId xmlns:a16="http://schemas.microsoft.com/office/drawing/2014/main" val="2793271912"/>
                    </a:ext>
                  </a:extLst>
                </a:gridCol>
                <a:gridCol w="576072">
                  <a:extLst>
                    <a:ext uri="{9D8B030D-6E8A-4147-A177-3AD203B41FA5}">
                      <a16:colId xmlns:a16="http://schemas.microsoft.com/office/drawing/2014/main" val="2271202948"/>
                    </a:ext>
                  </a:extLst>
                </a:gridCol>
                <a:gridCol w="576072">
                  <a:extLst>
                    <a:ext uri="{9D8B030D-6E8A-4147-A177-3AD203B41FA5}">
                      <a16:colId xmlns:a16="http://schemas.microsoft.com/office/drawing/2014/main" val="617108885"/>
                    </a:ext>
                  </a:extLst>
                </a:gridCol>
                <a:gridCol w="576072">
                  <a:extLst>
                    <a:ext uri="{9D8B030D-6E8A-4147-A177-3AD203B41FA5}">
                      <a16:colId xmlns:a16="http://schemas.microsoft.com/office/drawing/2014/main" val="2914459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9131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- 2023-05-12 18:43:54</a:t>
                      </a:r>
                      <a:r>
                        <a:rPr kumimoji="0" lang="en-US" sz="1000" b="0" i="0" u="none" strike="noStrike" kern="1200" cap="none" spc="0" normalizeH="0" baseline="0" noProof="0">
                          <a:ln>
                            <a:noFill/>
                          </a:ln>
                          <a:solidFill>
                            <a:prstClr val="black"/>
                          </a:solidFill>
                          <a:effectLst/>
                          <a:uLnTx/>
                          <a:uFillTx/>
                          <a:latin typeface="Calibri"/>
                          <a:ea typeface="+mn-ea"/>
                          <a:cs typeface="+mn-cs"/>
                        </a:rPr>
                        <a:t>
 You know what? I can spare … Prices and participation may vary. Tax extra. Mobile ordering available at participating KFC locations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https://quintly-image-storage.s3.amazonaws.com/512fb687100a38bb9558a10a0e8548bc/238e59947c6bac0b2f96589384c2fa8f.jpg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3.893383892943 %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90718</a:t>
                      </a:r>
                    </a:p>
                  </a:txBody>
                  <a:tcPr/>
                </a:tc>
                <a:extLst>
                  <a:ext uri="{0D108BD9-81ED-4DB2-BD59-A6C34878D82A}">
                    <a16:rowId xmlns:a16="http://schemas.microsoft.com/office/drawing/2014/main" val="184886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- 2023-05-11 16:41:12</a:t>
                      </a:r>
                      <a:r>
                        <a:rPr kumimoji="0" lang="en-US" sz="1000" b="0" i="0" u="none" strike="noStrike" kern="1200" cap="none" spc="0" normalizeH="0" baseline="0" noProof="0">
                          <a:ln>
                            <a:noFill/>
                          </a:ln>
                          <a:solidFill>
                            <a:prstClr val="black"/>
                          </a:solidFill>
                          <a:effectLst/>
                          <a:uLnTx/>
                          <a:uFillTx/>
                          <a:latin typeface="Calibri"/>
                          <a:ea typeface="+mn-ea"/>
                          <a:cs typeface="+mn-cs"/>
                        </a:rPr>
                        <a:t>
 You got this, @jmglitxh27. The Jamal Murray Meal with chicken nuggets and @starrylemonlime is available on the KFC app or kfc.com.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https://quintly-image-storage.s3.amazonaws.com/512fb687100a38bb9558a10a0e8548bc/9d9c15301d01d33fa26a51c87e12247a.jpg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3.4096751577471 %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42790</a:t>
                      </a:r>
                    </a:p>
                  </a:txBody>
                  <a:tcPr/>
                </a:tc>
                <a:extLst>
                  <a:ext uri="{0D108BD9-81ED-4DB2-BD59-A6C34878D82A}">
                    <a16:rowId xmlns:a16="http://schemas.microsoft.com/office/drawing/2014/main" val="1522056656"/>
                  </a:ext>
                </a:extLst>
              </a:tr>
            </a:tbl>
          </a:graphicData>
        </a:graphic>
      </p:graphicFrame>
      <p:sp>
        <p:nvSpPr>
          <p:cNvPr id="4" name="Text Placeholder 3">
            <a:extLst>
              <a:ext uri="{FF2B5EF4-FFF2-40B4-BE49-F238E27FC236}">
                <a16:creationId xmlns:a16="http://schemas.microsoft.com/office/drawing/2014/main" id="{E26BE0C7-5644-440E-84D7-381E000E68D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20963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7FD84-6EE0-410D-9D20-4D5387442490}"/>
              </a:ext>
            </a:extLst>
          </p:cNvPr>
          <p:cNvSpPr>
            <a:spLocks noGrp="1"/>
          </p:cNvSpPr>
          <p:nvPr>
            <p:ph type="title"/>
          </p:nvPr>
        </p:nvSpPr>
        <p:spPr/>
        <p:txBody>
          <a:bodyPr/>
          <a:lstStyle/>
          <a:p>
            <a:r>
              <a:rPr lang="en-US"/>
              <a:t>Instagram Posts Table | KFC - 10 of 13</a:t>
            </a:r>
          </a:p>
        </p:txBody>
      </p:sp>
      <p:graphicFrame>
        <p:nvGraphicFramePr>
          <p:cNvPr id="5" name="Table Placeholder 4">
            <a:extLst>
              <a:ext uri="{FF2B5EF4-FFF2-40B4-BE49-F238E27FC236}">
                <a16:creationId xmlns:a16="http://schemas.microsoft.com/office/drawing/2014/main" id="{97CA30FF-36C1-4EDA-A0E1-69239FAD55E7}"/>
              </a:ext>
            </a:extLst>
          </p:cNvPr>
          <p:cNvGraphicFramePr>
            <a:graphicFrameLocks noGrp="1"/>
          </p:cNvGraphicFramePr>
          <p:nvPr>
            <p:ph type="tbl" sz="quarter" idx="13"/>
            <p:extLst>
              <p:ext uri="{D42A27DB-BD31-4B8C-83A1-F6EECF244321}">
                <p14:modId xmlns:p14="http://schemas.microsoft.com/office/powerpoint/2010/main" val="339228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0855263"/>
                    </a:ext>
                  </a:extLst>
                </a:gridCol>
                <a:gridCol w="1234440">
                  <a:extLst>
                    <a:ext uri="{9D8B030D-6E8A-4147-A177-3AD203B41FA5}">
                      <a16:colId xmlns:a16="http://schemas.microsoft.com/office/drawing/2014/main" val="4155917563"/>
                    </a:ext>
                  </a:extLst>
                </a:gridCol>
                <a:gridCol w="576072">
                  <a:extLst>
                    <a:ext uri="{9D8B030D-6E8A-4147-A177-3AD203B41FA5}">
                      <a16:colId xmlns:a16="http://schemas.microsoft.com/office/drawing/2014/main" val="1295678681"/>
                    </a:ext>
                  </a:extLst>
                </a:gridCol>
                <a:gridCol w="576072">
                  <a:extLst>
                    <a:ext uri="{9D8B030D-6E8A-4147-A177-3AD203B41FA5}">
                      <a16:colId xmlns:a16="http://schemas.microsoft.com/office/drawing/2014/main" val="3516299430"/>
                    </a:ext>
                  </a:extLst>
                </a:gridCol>
                <a:gridCol w="576072">
                  <a:extLst>
                    <a:ext uri="{9D8B030D-6E8A-4147-A177-3AD203B41FA5}">
                      <a16:colId xmlns:a16="http://schemas.microsoft.com/office/drawing/2014/main" val="2480472962"/>
                    </a:ext>
                  </a:extLst>
                </a:gridCol>
                <a:gridCol w="576072">
                  <a:extLst>
                    <a:ext uri="{9D8B030D-6E8A-4147-A177-3AD203B41FA5}">
                      <a16:colId xmlns:a16="http://schemas.microsoft.com/office/drawing/2014/main" val="2657994273"/>
                    </a:ext>
                  </a:extLst>
                </a:gridCol>
                <a:gridCol w="576072">
                  <a:extLst>
                    <a:ext uri="{9D8B030D-6E8A-4147-A177-3AD203B41FA5}">
                      <a16:colId xmlns:a16="http://schemas.microsoft.com/office/drawing/2014/main" val="4251865183"/>
                    </a:ext>
                  </a:extLst>
                </a:gridCol>
                <a:gridCol w="576072">
                  <a:extLst>
                    <a:ext uri="{9D8B030D-6E8A-4147-A177-3AD203B41FA5}">
                      <a16:colId xmlns:a16="http://schemas.microsoft.com/office/drawing/2014/main" val="4264968698"/>
                    </a:ext>
                  </a:extLst>
                </a:gridCol>
                <a:gridCol w="576072">
                  <a:extLst>
                    <a:ext uri="{9D8B030D-6E8A-4147-A177-3AD203B41FA5}">
                      <a16:colId xmlns:a16="http://schemas.microsoft.com/office/drawing/2014/main" val="1473997327"/>
                    </a:ext>
                  </a:extLst>
                </a:gridCol>
                <a:gridCol w="576072">
                  <a:extLst>
                    <a:ext uri="{9D8B030D-6E8A-4147-A177-3AD203B41FA5}">
                      <a16:colId xmlns:a16="http://schemas.microsoft.com/office/drawing/2014/main" val="394655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3130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- 2023-05-10 14:01:20</a:t>
                      </a:r>
                      <a:r>
                        <a:rPr kumimoji="0" lang="en-US" sz="1000" b="0" i="0" u="none" strike="noStrike" kern="1200" cap="none" spc="0" normalizeH="0" baseline="0" noProof="0">
                          <a:ln>
                            <a:noFill/>
                          </a:ln>
                          <a:solidFill>
                            <a:prstClr val="black"/>
                          </a:solidFill>
                          <a:effectLst/>
                          <a:uLnTx/>
                          <a:uFillTx/>
                          <a:latin typeface="Calibri"/>
                          <a:ea typeface="+mn-ea"/>
                          <a:cs typeface="+mn-cs"/>
                        </a:rPr>
                        <a:t>
 Whether you celebrate Día de las Madres, Mother’s Day or both, you can celebrate by ordering the KFC Nuggets of Appreciation meal.
Get a FREE 12 pc. of our new nuggets and a downloadable card with the online purchase of the KFC Nuggets of Appreciation meal, available starting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https://quintly-image-storage.s3.amazonaws.com/512fb687100a38bb9558a10a0e8548bc/ba4438a20c70b2d75b13b79809e9840f.jpg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3.1513412415772 %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5387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- 2023-05-08 21:36:09</a:t>
                      </a:r>
                      <a:r>
                        <a:rPr kumimoji="0" lang="en-US" sz="1000" b="0" i="0" u="none" strike="noStrike" kern="1200" cap="none" spc="0" normalizeH="0" baseline="0" noProof="0">
                          <a:ln>
                            <a:noFill/>
                          </a:ln>
                          <a:solidFill>
                            <a:prstClr val="black"/>
                          </a:solidFill>
                          <a:effectLst/>
                          <a:uLnTx/>
                          <a:uFillTx/>
                          <a:latin typeface="Calibri"/>
                          <a:ea typeface="+mn-ea"/>
                          <a:cs typeface="+mn-cs"/>
                        </a:rPr>
                        <a:t>
 Their words not ours.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https://quintly-image-storage.s3.amazonaws.com/512fb687100a38bb9558a10a0e8548bc/dc18cf5eafff77c0a269b0a132c0aab3.jpg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3.9474295807381 %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25574484"/>
                  </a:ext>
                </a:extLst>
              </a:tr>
            </a:tbl>
          </a:graphicData>
        </a:graphic>
      </p:graphicFrame>
      <p:sp>
        <p:nvSpPr>
          <p:cNvPr id="4" name="Text Placeholder 3">
            <a:extLst>
              <a:ext uri="{FF2B5EF4-FFF2-40B4-BE49-F238E27FC236}">
                <a16:creationId xmlns:a16="http://schemas.microsoft.com/office/drawing/2014/main" id="{4812CDBE-D1CA-4A39-9CD0-FB66D3D112E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35698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BC7D4-6C17-4B81-9ED7-3ADC24784213}"/>
              </a:ext>
            </a:extLst>
          </p:cNvPr>
          <p:cNvSpPr>
            <a:spLocks noGrp="1"/>
          </p:cNvSpPr>
          <p:nvPr>
            <p:ph type="title"/>
          </p:nvPr>
        </p:nvSpPr>
        <p:spPr/>
        <p:txBody>
          <a:bodyPr/>
          <a:lstStyle/>
          <a:p>
            <a:r>
              <a:rPr lang="en-US"/>
              <a:t>Instagram Posts Table | KFC - 11 of 13</a:t>
            </a:r>
          </a:p>
        </p:txBody>
      </p:sp>
      <p:graphicFrame>
        <p:nvGraphicFramePr>
          <p:cNvPr id="5" name="Table Placeholder 4">
            <a:extLst>
              <a:ext uri="{FF2B5EF4-FFF2-40B4-BE49-F238E27FC236}">
                <a16:creationId xmlns:a16="http://schemas.microsoft.com/office/drawing/2014/main" id="{F2C645A6-2081-4242-BC41-7D1B83F11C55}"/>
              </a:ext>
            </a:extLst>
          </p:cNvPr>
          <p:cNvGraphicFramePr>
            <a:graphicFrameLocks noGrp="1"/>
          </p:cNvGraphicFramePr>
          <p:nvPr>
            <p:ph type="tbl" sz="quarter" idx="13"/>
            <p:extLst>
              <p:ext uri="{D42A27DB-BD31-4B8C-83A1-F6EECF244321}">
                <p14:modId xmlns:p14="http://schemas.microsoft.com/office/powerpoint/2010/main" val="69622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55900008"/>
                    </a:ext>
                  </a:extLst>
                </a:gridCol>
                <a:gridCol w="1234440">
                  <a:extLst>
                    <a:ext uri="{9D8B030D-6E8A-4147-A177-3AD203B41FA5}">
                      <a16:colId xmlns:a16="http://schemas.microsoft.com/office/drawing/2014/main" val="1901725228"/>
                    </a:ext>
                  </a:extLst>
                </a:gridCol>
                <a:gridCol w="576072">
                  <a:extLst>
                    <a:ext uri="{9D8B030D-6E8A-4147-A177-3AD203B41FA5}">
                      <a16:colId xmlns:a16="http://schemas.microsoft.com/office/drawing/2014/main" val="3692250133"/>
                    </a:ext>
                  </a:extLst>
                </a:gridCol>
                <a:gridCol w="576072">
                  <a:extLst>
                    <a:ext uri="{9D8B030D-6E8A-4147-A177-3AD203B41FA5}">
                      <a16:colId xmlns:a16="http://schemas.microsoft.com/office/drawing/2014/main" val="325493235"/>
                    </a:ext>
                  </a:extLst>
                </a:gridCol>
                <a:gridCol w="576072">
                  <a:extLst>
                    <a:ext uri="{9D8B030D-6E8A-4147-A177-3AD203B41FA5}">
                      <a16:colId xmlns:a16="http://schemas.microsoft.com/office/drawing/2014/main" val="3661055837"/>
                    </a:ext>
                  </a:extLst>
                </a:gridCol>
                <a:gridCol w="576072">
                  <a:extLst>
                    <a:ext uri="{9D8B030D-6E8A-4147-A177-3AD203B41FA5}">
                      <a16:colId xmlns:a16="http://schemas.microsoft.com/office/drawing/2014/main" val="3011512598"/>
                    </a:ext>
                  </a:extLst>
                </a:gridCol>
                <a:gridCol w="576072">
                  <a:extLst>
                    <a:ext uri="{9D8B030D-6E8A-4147-A177-3AD203B41FA5}">
                      <a16:colId xmlns:a16="http://schemas.microsoft.com/office/drawing/2014/main" val="4125703377"/>
                    </a:ext>
                  </a:extLst>
                </a:gridCol>
                <a:gridCol w="576072">
                  <a:extLst>
                    <a:ext uri="{9D8B030D-6E8A-4147-A177-3AD203B41FA5}">
                      <a16:colId xmlns:a16="http://schemas.microsoft.com/office/drawing/2014/main" val="3096155"/>
                    </a:ext>
                  </a:extLst>
                </a:gridCol>
                <a:gridCol w="576072">
                  <a:extLst>
                    <a:ext uri="{9D8B030D-6E8A-4147-A177-3AD203B41FA5}">
                      <a16:colId xmlns:a16="http://schemas.microsoft.com/office/drawing/2014/main" val="1960004827"/>
                    </a:ext>
                  </a:extLst>
                </a:gridCol>
                <a:gridCol w="576072">
                  <a:extLst>
                    <a:ext uri="{9D8B030D-6E8A-4147-A177-3AD203B41FA5}">
                      <a16:colId xmlns:a16="http://schemas.microsoft.com/office/drawing/2014/main" val="263927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9196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- 2023-05-06 13:30:16</a:t>
                      </a:r>
                      <a:r>
                        <a:rPr kumimoji="0" lang="en-US" sz="1000" b="0" i="0" u="none" strike="noStrike" kern="1200" cap="none" spc="0" normalizeH="0" baseline="0" noProof="0">
                          <a:ln>
                            <a:noFill/>
                          </a:ln>
                          <a:solidFill>
                            <a:prstClr val="black"/>
                          </a:solidFill>
                          <a:effectLst/>
                          <a:uLnTx/>
                          <a:uFillTx/>
                          <a:latin typeface="Calibri"/>
                          <a:ea typeface="+mn-ea"/>
                          <a:cs typeface="+mn-cs"/>
                        </a:rPr>
                        <a:t>
 If KFC named race horses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https://quintly-image-storage.s3.amazonaws.com/512fb687100a38bb9558a10a0e8548bc/073c0a28743d438308fd9450b1488936.jpg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496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- 2023-05-04 13:44:33</a:t>
                      </a:r>
                      <a:r>
                        <a:rPr kumimoji="0" lang="en-US" sz="1000" b="0" i="0" u="none" strike="noStrike" kern="1200" cap="none" spc="0" normalizeH="0" baseline="0" noProof="0">
                          <a:ln>
                            <a:noFill/>
                          </a:ln>
                          <a:solidFill>
                            <a:prstClr val="black"/>
                          </a:solidFill>
                          <a:effectLst/>
                          <a:uLnTx/>
                          <a:uFillTx/>
                          <a:latin typeface="Calibri"/>
                          <a:ea typeface="+mn-ea"/>
                          <a:cs typeface="+mn-cs"/>
                        </a:rPr>
                        <a:t>
 Moms do a lot. Like a lot, a lot. And it’s that time of year to do something special for them.
Get FREE 12 pc. of our new nuggets and a downloadable card with the online purchase of the KFC Nuggets of Appreciation meal, available starting 5/10.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https://quintly-image-storage.s3.amazonaws.com/512fb687100a38bb9558a10a0e8548bc/633326f2b222007e8cb5fafafb73468e.jpg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4.0989792270723 %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03504348"/>
                  </a:ext>
                </a:extLst>
              </a:tr>
            </a:tbl>
          </a:graphicData>
        </a:graphic>
      </p:graphicFrame>
      <p:sp>
        <p:nvSpPr>
          <p:cNvPr id="4" name="Text Placeholder 3">
            <a:extLst>
              <a:ext uri="{FF2B5EF4-FFF2-40B4-BE49-F238E27FC236}">
                <a16:creationId xmlns:a16="http://schemas.microsoft.com/office/drawing/2014/main" id="{E3B61F8F-C590-4FF7-8B81-192C230BBB2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303381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BCF6-D219-4CD8-8ED2-7C38E3B55576}"/>
              </a:ext>
            </a:extLst>
          </p:cNvPr>
          <p:cNvSpPr>
            <a:spLocks noGrp="1"/>
          </p:cNvSpPr>
          <p:nvPr>
            <p:ph type="title"/>
          </p:nvPr>
        </p:nvSpPr>
        <p:spPr/>
        <p:txBody>
          <a:bodyPr/>
          <a:lstStyle/>
          <a:p>
            <a:r>
              <a:rPr lang="en-US"/>
              <a:t>Instagram Posts Table | KFC - 12 of 13</a:t>
            </a:r>
          </a:p>
        </p:txBody>
      </p:sp>
      <p:graphicFrame>
        <p:nvGraphicFramePr>
          <p:cNvPr id="5" name="Table Placeholder 4">
            <a:extLst>
              <a:ext uri="{FF2B5EF4-FFF2-40B4-BE49-F238E27FC236}">
                <a16:creationId xmlns:a16="http://schemas.microsoft.com/office/drawing/2014/main" id="{8C5B2A42-2C5C-4D9B-BE5B-249BBC61F131}"/>
              </a:ext>
            </a:extLst>
          </p:cNvPr>
          <p:cNvGraphicFramePr>
            <a:graphicFrameLocks noGrp="1"/>
          </p:cNvGraphicFramePr>
          <p:nvPr>
            <p:ph type="tbl" sz="quarter" idx="13"/>
            <p:extLst>
              <p:ext uri="{D42A27DB-BD31-4B8C-83A1-F6EECF244321}">
                <p14:modId xmlns:p14="http://schemas.microsoft.com/office/powerpoint/2010/main" val="238442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04610920"/>
                    </a:ext>
                  </a:extLst>
                </a:gridCol>
                <a:gridCol w="1234440">
                  <a:extLst>
                    <a:ext uri="{9D8B030D-6E8A-4147-A177-3AD203B41FA5}">
                      <a16:colId xmlns:a16="http://schemas.microsoft.com/office/drawing/2014/main" val="1458948051"/>
                    </a:ext>
                  </a:extLst>
                </a:gridCol>
                <a:gridCol w="576072">
                  <a:extLst>
                    <a:ext uri="{9D8B030D-6E8A-4147-A177-3AD203B41FA5}">
                      <a16:colId xmlns:a16="http://schemas.microsoft.com/office/drawing/2014/main" val="3988227658"/>
                    </a:ext>
                  </a:extLst>
                </a:gridCol>
                <a:gridCol w="576072">
                  <a:extLst>
                    <a:ext uri="{9D8B030D-6E8A-4147-A177-3AD203B41FA5}">
                      <a16:colId xmlns:a16="http://schemas.microsoft.com/office/drawing/2014/main" val="4094161481"/>
                    </a:ext>
                  </a:extLst>
                </a:gridCol>
                <a:gridCol w="576072">
                  <a:extLst>
                    <a:ext uri="{9D8B030D-6E8A-4147-A177-3AD203B41FA5}">
                      <a16:colId xmlns:a16="http://schemas.microsoft.com/office/drawing/2014/main" val="4085641431"/>
                    </a:ext>
                  </a:extLst>
                </a:gridCol>
                <a:gridCol w="576072">
                  <a:extLst>
                    <a:ext uri="{9D8B030D-6E8A-4147-A177-3AD203B41FA5}">
                      <a16:colId xmlns:a16="http://schemas.microsoft.com/office/drawing/2014/main" val="2574683548"/>
                    </a:ext>
                  </a:extLst>
                </a:gridCol>
                <a:gridCol w="576072">
                  <a:extLst>
                    <a:ext uri="{9D8B030D-6E8A-4147-A177-3AD203B41FA5}">
                      <a16:colId xmlns:a16="http://schemas.microsoft.com/office/drawing/2014/main" val="1275629477"/>
                    </a:ext>
                  </a:extLst>
                </a:gridCol>
                <a:gridCol w="576072">
                  <a:extLst>
                    <a:ext uri="{9D8B030D-6E8A-4147-A177-3AD203B41FA5}">
                      <a16:colId xmlns:a16="http://schemas.microsoft.com/office/drawing/2014/main" val="3658038394"/>
                    </a:ext>
                  </a:extLst>
                </a:gridCol>
                <a:gridCol w="576072">
                  <a:extLst>
                    <a:ext uri="{9D8B030D-6E8A-4147-A177-3AD203B41FA5}">
                      <a16:colId xmlns:a16="http://schemas.microsoft.com/office/drawing/2014/main" val="2929483504"/>
                    </a:ext>
                  </a:extLst>
                </a:gridCol>
                <a:gridCol w="576072">
                  <a:extLst>
                    <a:ext uri="{9D8B030D-6E8A-4147-A177-3AD203B41FA5}">
                      <a16:colId xmlns:a16="http://schemas.microsoft.com/office/drawing/2014/main" val="331548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172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- 2023-05-01 19:39:49</a:t>
                      </a:r>
                      <a:r>
                        <a:rPr kumimoji="0" lang="en-US" sz="1000" b="0" i="0" u="none" strike="noStrike" kern="1200" cap="none" spc="0" normalizeH="0" baseline="0" noProof="0">
                          <a:ln>
                            <a:noFill/>
                          </a:ln>
                          <a:solidFill>
                            <a:prstClr val="black"/>
                          </a:solidFill>
                          <a:effectLst/>
                          <a:uLnTx/>
                          <a:uFillTx/>
                          <a:latin typeface="Calibri"/>
                          <a:ea typeface="+mn-ea"/>
                          <a:cs typeface="+mn-cs"/>
                        </a:rPr>
                        <a:t>
 You’re in her DMs, she’s on her way to pick me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https://quintly-image-storage.s3.amazonaws.com/512fb687100a38bb9558a10a0e8548bc/4103d1866e5505a102f465fe1db3fd8d.jpg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3.3926698291923 %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63873</a:t>
                      </a:r>
                    </a:p>
                  </a:txBody>
                  <a:tcPr/>
                </a:tc>
                <a:extLst>
                  <a:ext uri="{0D108BD9-81ED-4DB2-BD59-A6C34878D82A}">
                    <a16:rowId xmlns:a16="http://schemas.microsoft.com/office/drawing/2014/main" val="43295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- 2023-04-23 16:00:13</a:t>
                      </a:r>
                      <a:r>
                        <a:rPr kumimoji="0" lang="en-US" sz="1000" b="0" i="0" u="none" strike="noStrike" kern="1200" cap="none" spc="0" normalizeH="0" baseline="0" noProof="0">
                          <a:ln>
                            <a:noFill/>
                          </a:ln>
                          <a:solidFill>
                            <a:prstClr val="black"/>
                          </a:solidFill>
                          <a:effectLst/>
                          <a:uLnTx/>
                          <a:uFillTx/>
                          <a:latin typeface="Calibri"/>
                          <a:ea typeface="+mn-ea"/>
                          <a:cs typeface="+mn-cs"/>
                        </a:rPr>
                        <a:t>
 Just gonna leave this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https://quintly-image-storage.s3.amazonaws.com/512fb687100a38bb9558a10a0e8548bc/2dfa9ab845a4ac133b81d6cf02af93a3.jpg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6.5120008017237 %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54729846"/>
                  </a:ext>
                </a:extLst>
              </a:tr>
            </a:tbl>
          </a:graphicData>
        </a:graphic>
      </p:graphicFrame>
      <p:sp>
        <p:nvSpPr>
          <p:cNvPr id="4" name="Text Placeholder 3">
            <a:extLst>
              <a:ext uri="{FF2B5EF4-FFF2-40B4-BE49-F238E27FC236}">
                <a16:creationId xmlns:a16="http://schemas.microsoft.com/office/drawing/2014/main" id="{11C281FA-2692-4CDA-9962-7CC61F29B83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57204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E2E2-9F93-45D8-8C8D-95D202F27BF1}"/>
              </a:ext>
            </a:extLst>
          </p:cNvPr>
          <p:cNvSpPr>
            <a:spLocks noGrp="1"/>
          </p:cNvSpPr>
          <p:nvPr>
            <p:ph type="title"/>
          </p:nvPr>
        </p:nvSpPr>
        <p:spPr/>
        <p:txBody>
          <a:bodyPr/>
          <a:lstStyle/>
          <a:p>
            <a:r>
              <a:rPr lang="en-US"/>
              <a:t>Instagram Posts Table | KFC - 13 of 13</a:t>
            </a:r>
          </a:p>
        </p:txBody>
      </p:sp>
      <p:graphicFrame>
        <p:nvGraphicFramePr>
          <p:cNvPr id="5" name="Table Placeholder 4">
            <a:extLst>
              <a:ext uri="{FF2B5EF4-FFF2-40B4-BE49-F238E27FC236}">
                <a16:creationId xmlns:a16="http://schemas.microsoft.com/office/drawing/2014/main" id="{E08D3B0D-49D9-4E23-A5F7-E3BEBFAAAEA5}"/>
              </a:ext>
            </a:extLst>
          </p:cNvPr>
          <p:cNvGraphicFramePr>
            <a:graphicFrameLocks noGrp="1"/>
          </p:cNvGraphicFramePr>
          <p:nvPr>
            <p:ph type="tbl" sz="quarter" idx="13"/>
            <p:extLst>
              <p:ext uri="{D42A27DB-BD31-4B8C-83A1-F6EECF244321}">
                <p14:modId xmlns:p14="http://schemas.microsoft.com/office/powerpoint/2010/main" val="138323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63087237"/>
                    </a:ext>
                  </a:extLst>
                </a:gridCol>
                <a:gridCol w="1234440">
                  <a:extLst>
                    <a:ext uri="{9D8B030D-6E8A-4147-A177-3AD203B41FA5}">
                      <a16:colId xmlns:a16="http://schemas.microsoft.com/office/drawing/2014/main" val="509854811"/>
                    </a:ext>
                  </a:extLst>
                </a:gridCol>
                <a:gridCol w="576072">
                  <a:extLst>
                    <a:ext uri="{9D8B030D-6E8A-4147-A177-3AD203B41FA5}">
                      <a16:colId xmlns:a16="http://schemas.microsoft.com/office/drawing/2014/main" val="1614817345"/>
                    </a:ext>
                  </a:extLst>
                </a:gridCol>
                <a:gridCol w="576072">
                  <a:extLst>
                    <a:ext uri="{9D8B030D-6E8A-4147-A177-3AD203B41FA5}">
                      <a16:colId xmlns:a16="http://schemas.microsoft.com/office/drawing/2014/main" val="4255168053"/>
                    </a:ext>
                  </a:extLst>
                </a:gridCol>
                <a:gridCol w="576072">
                  <a:extLst>
                    <a:ext uri="{9D8B030D-6E8A-4147-A177-3AD203B41FA5}">
                      <a16:colId xmlns:a16="http://schemas.microsoft.com/office/drawing/2014/main" val="3594155401"/>
                    </a:ext>
                  </a:extLst>
                </a:gridCol>
                <a:gridCol w="576072">
                  <a:extLst>
                    <a:ext uri="{9D8B030D-6E8A-4147-A177-3AD203B41FA5}">
                      <a16:colId xmlns:a16="http://schemas.microsoft.com/office/drawing/2014/main" val="1124337132"/>
                    </a:ext>
                  </a:extLst>
                </a:gridCol>
                <a:gridCol w="576072">
                  <a:extLst>
                    <a:ext uri="{9D8B030D-6E8A-4147-A177-3AD203B41FA5}">
                      <a16:colId xmlns:a16="http://schemas.microsoft.com/office/drawing/2014/main" val="3188211960"/>
                    </a:ext>
                  </a:extLst>
                </a:gridCol>
                <a:gridCol w="576072">
                  <a:extLst>
                    <a:ext uri="{9D8B030D-6E8A-4147-A177-3AD203B41FA5}">
                      <a16:colId xmlns:a16="http://schemas.microsoft.com/office/drawing/2014/main" val="1677201920"/>
                    </a:ext>
                  </a:extLst>
                </a:gridCol>
                <a:gridCol w="576072">
                  <a:extLst>
                    <a:ext uri="{9D8B030D-6E8A-4147-A177-3AD203B41FA5}">
                      <a16:colId xmlns:a16="http://schemas.microsoft.com/office/drawing/2014/main" val="2518146029"/>
                    </a:ext>
                  </a:extLst>
                </a:gridCol>
                <a:gridCol w="576072">
                  <a:extLst>
                    <a:ext uri="{9D8B030D-6E8A-4147-A177-3AD203B41FA5}">
                      <a16:colId xmlns:a16="http://schemas.microsoft.com/office/drawing/2014/main" val="203232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7178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- 2023-04-21 20:52:06</a:t>
                      </a:r>
                      <a:r>
                        <a:rPr kumimoji="0" lang="en-US" sz="1000" b="0" i="0" u="none" strike="noStrike" kern="1200" cap="none" spc="0" normalizeH="0" baseline="0" noProof="0">
                          <a:ln>
                            <a:noFill/>
                          </a:ln>
                          <a:solidFill>
                            <a:prstClr val="black"/>
                          </a:solidFill>
                          <a:effectLst/>
                          <a:uLnTx/>
                          <a:uFillTx/>
                          <a:latin typeface="Calibri"/>
                          <a:ea typeface="+mn-ea"/>
                          <a:cs typeface="+mn-cs"/>
                        </a:rPr>
                        <a:t>
 Oh it’s CRUNCHY crunchy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https://quintly-image-storage.s3.amazonaws.com/512fb687100a38bb9558a10a0e8548bc/37c26e8cb9070a5a3096005466c8e7e0.jpg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5.6263246846062 %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326021</a:t>
                      </a:r>
                    </a:p>
                  </a:txBody>
                  <a:tcPr/>
                </a:tc>
                <a:extLst>
                  <a:ext uri="{0D108BD9-81ED-4DB2-BD59-A6C34878D82A}">
                    <a16:rowId xmlns:a16="http://schemas.microsoft.com/office/drawing/2014/main" val="1655595017"/>
                  </a:ext>
                </a:extLst>
              </a:tr>
            </a:tbl>
          </a:graphicData>
        </a:graphic>
      </p:graphicFrame>
      <p:sp>
        <p:nvSpPr>
          <p:cNvPr id="4" name="Text Placeholder 3">
            <a:extLst>
              <a:ext uri="{FF2B5EF4-FFF2-40B4-BE49-F238E27FC236}">
                <a16:creationId xmlns:a16="http://schemas.microsoft.com/office/drawing/2014/main" id="{0D8DBB18-D274-4844-89AD-4D8EB261D75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362987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03F1-0EA3-4536-A516-E30D11905401}"/>
              </a:ext>
            </a:extLst>
          </p:cNvPr>
          <p:cNvSpPr>
            <a:spLocks noGrp="1"/>
          </p:cNvSpPr>
          <p:nvPr>
            <p:ph type="title"/>
          </p:nvPr>
        </p:nvSpPr>
        <p:spPr/>
        <p:txBody>
          <a:bodyPr/>
          <a:lstStyle/>
          <a:p>
            <a:r>
              <a:rPr lang="en-US"/>
              <a:t>Tiktok Key Metrics Table | KFC</a:t>
            </a:r>
          </a:p>
        </p:txBody>
      </p:sp>
      <p:graphicFrame>
        <p:nvGraphicFramePr>
          <p:cNvPr id="5" name="Table Placeholder 4">
            <a:extLst>
              <a:ext uri="{FF2B5EF4-FFF2-40B4-BE49-F238E27FC236}">
                <a16:creationId xmlns:a16="http://schemas.microsoft.com/office/drawing/2014/main" id="{396F1717-7141-4BDF-AF9A-CA944AD17595}"/>
              </a:ext>
            </a:extLst>
          </p:cNvPr>
          <p:cNvGraphicFramePr>
            <a:graphicFrameLocks noGrp="1"/>
          </p:cNvGraphicFramePr>
          <p:nvPr>
            <p:ph type="tbl" sz="quarter" idx="13"/>
            <p:extLst>
              <p:ext uri="{D42A27DB-BD31-4B8C-83A1-F6EECF244321}">
                <p14:modId xmlns:p14="http://schemas.microsoft.com/office/powerpoint/2010/main" val="4235588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79142821"/>
                    </a:ext>
                  </a:extLst>
                </a:gridCol>
                <a:gridCol w="1316736">
                  <a:extLst>
                    <a:ext uri="{9D8B030D-6E8A-4147-A177-3AD203B41FA5}">
                      <a16:colId xmlns:a16="http://schemas.microsoft.com/office/drawing/2014/main" val="2891537554"/>
                    </a:ext>
                  </a:extLst>
                </a:gridCol>
                <a:gridCol w="1316736">
                  <a:extLst>
                    <a:ext uri="{9D8B030D-6E8A-4147-A177-3AD203B41FA5}">
                      <a16:colId xmlns:a16="http://schemas.microsoft.com/office/drawing/2014/main" val="3462154082"/>
                    </a:ext>
                  </a:extLst>
                </a:gridCol>
                <a:gridCol w="1316736">
                  <a:extLst>
                    <a:ext uri="{9D8B030D-6E8A-4147-A177-3AD203B41FA5}">
                      <a16:colId xmlns:a16="http://schemas.microsoft.com/office/drawing/2014/main" val="120641423"/>
                    </a:ext>
                  </a:extLst>
                </a:gridCol>
                <a:gridCol w="1316736">
                  <a:extLst>
                    <a:ext uri="{9D8B030D-6E8A-4147-A177-3AD203B41FA5}">
                      <a16:colId xmlns:a16="http://schemas.microsoft.com/office/drawing/2014/main" val="7061192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Videos</a:t>
                      </a:r>
                    </a:p>
                  </a:txBody>
                  <a:tcPr/>
                </a:tc>
                <a:tc>
                  <a:txBody>
                    <a:bodyPr/>
                    <a:lstStyle/>
                    <a:p>
                      <a:r>
                        <a:rPr lang="en-US" sz="1000"/>
                        <a:t>Views</a:t>
                      </a:r>
                    </a:p>
                  </a:txBody>
                  <a:tcPr/>
                </a:tc>
                <a:tc>
                  <a:txBody>
                    <a:bodyPr/>
                    <a:lstStyle/>
                    <a:p>
                      <a:r>
                        <a:rPr lang="en-US" sz="1000"/>
                        <a:t>Engagement Rate</a:t>
                      </a:r>
                    </a:p>
                  </a:txBody>
                  <a:tcPr/>
                </a:tc>
                <a:extLst>
                  <a:ext uri="{0D108BD9-81ED-4DB2-BD59-A6C34878D82A}">
                    <a16:rowId xmlns:a16="http://schemas.microsoft.com/office/drawing/2014/main" val="985809897"/>
                  </a:ext>
                </a:extLst>
              </a:tr>
              <a:tr h="370840">
                <a:tc>
                  <a:txBody>
                    <a:bodyPr/>
                    <a:lstStyle/>
                    <a:p>
                      <a:r>
                        <a:rPr lang="en-US" sz="1000"/>
                        <a:t>@kentuckyfriedchicken</a:t>
                      </a:r>
                    </a:p>
                  </a:txBody>
                  <a:tcPr/>
                </a:tc>
                <a:tc>
                  <a:txBody>
                    <a:bodyPr/>
                    <a:lstStyle/>
                    <a:p>
                      <a:r>
                        <a:rPr lang="en-US" sz="1000"/>
                        <a:t>934446</a:t>
                      </a:r>
                    </a:p>
                  </a:txBody>
                  <a:tcPr/>
                </a:tc>
                <a:tc>
                  <a:txBody>
                    <a:bodyPr/>
                    <a:lstStyle/>
                    <a:p>
                      <a:r>
                        <a:rPr lang="en-US" sz="1000"/>
                        <a:t>19</a:t>
                      </a:r>
                    </a:p>
                  </a:txBody>
                  <a:tcPr/>
                </a:tc>
                <a:tc>
                  <a:txBody>
                    <a:bodyPr/>
                    <a:lstStyle/>
                    <a:p>
                      <a:r>
                        <a:rPr lang="en-US" sz="1000"/>
                        <a:t>1949114</a:t>
                      </a:r>
                    </a:p>
                  </a:txBody>
                  <a:tcPr/>
                </a:tc>
                <a:tc>
                  <a:txBody>
                    <a:bodyPr/>
                    <a:lstStyle/>
                    <a:p>
                      <a:r>
                        <a:rPr lang="en-US" sz="1000"/>
                        <a:t>10.333515638387 %</a:t>
                      </a:r>
                    </a:p>
                  </a:txBody>
                  <a:tcPr/>
                </a:tc>
                <a:extLst>
                  <a:ext uri="{0D108BD9-81ED-4DB2-BD59-A6C34878D82A}">
                    <a16:rowId xmlns:a16="http://schemas.microsoft.com/office/drawing/2014/main" val="6412825"/>
                  </a:ext>
                </a:extLst>
              </a:tr>
            </a:tbl>
          </a:graphicData>
        </a:graphic>
      </p:graphicFrame>
      <p:sp>
        <p:nvSpPr>
          <p:cNvPr id="4" name="Text Placeholder 3">
            <a:extLst>
              <a:ext uri="{FF2B5EF4-FFF2-40B4-BE49-F238E27FC236}">
                <a16:creationId xmlns:a16="http://schemas.microsoft.com/office/drawing/2014/main" id="{30F7148F-1A92-4230-A514-1F7D5B6CAE0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5575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D9F7-08E3-459B-9918-E7D62AC4B21E}"/>
              </a:ext>
            </a:extLst>
          </p:cNvPr>
          <p:cNvSpPr>
            <a:spLocks noGrp="1"/>
          </p:cNvSpPr>
          <p:nvPr>
            <p:ph type="title"/>
          </p:nvPr>
        </p:nvSpPr>
        <p:spPr/>
        <p:txBody>
          <a:bodyPr/>
          <a:lstStyle/>
          <a:p>
            <a:r>
              <a:rPr lang="en-US"/>
              <a:t>Tiktok Videos Table | KFC - 1 of 19</a:t>
            </a:r>
          </a:p>
        </p:txBody>
      </p:sp>
      <p:graphicFrame>
        <p:nvGraphicFramePr>
          <p:cNvPr id="5" name="Table Placeholder 4">
            <a:extLst>
              <a:ext uri="{FF2B5EF4-FFF2-40B4-BE49-F238E27FC236}">
                <a16:creationId xmlns:a16="http://schemas.microsoft.com/office/drawing/2014/main" id="{86464C84-6342-4E95-B241-954D82523170}"/>
              </a:ext>
            </a:extLst>
          </p:cNvPr>
          <p:cNvGraphicFramePr>
            <a:graphicFrameLocks noGrp="1"/>
          </p:cNvGraphicFramePr>
          <p:nvPr>
            <p:ph type="tbl" sz="quarter" idx="13"/>
            <p:extLst>
              <p:ext uri="{D42A27DB-BD31-4B8C-83A1-F6EECF244321}">
                <p14:modId xmlns:p14="http://schemas.microsoft.com/office/powerpoint/2010/main" val="231514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75610956"/>
                    </a:ext>
                  </a:extLst>
                </a:gridCol>
                <a:gridCol w="987552">
                  <a:extLst>
                    <a:ext uri="{9D8B030D-6E8A-4147-A177-3AD203B41FA5}">
                      <a16:colId xmlns:a16="http://schemas.microsoft.com/office/drawing/2014/main" val="3073639392"/>
                    </a:ext>
                  </a:extLst>
                </a:gridCol>
                <a:gridCol w="1069848">
                  <a:extLst>
                    <a:ext uri="{9D8B030D-6E8A-4147-A177-3AD203B41FA5}">
                      <a16:colId xmlns:a16="http://schemas.microsoft.com/office/drawing/2014/main" val="2502653916"/>
                    </a:ext>
                  </a:extLst>
                </a:gridCol>
                <a:gridCol w="1152144">
                  <a:extLst>
                    <a:ext uri="{9D8B030D-6E8A-4147-A177-3AD203B41FA5}">
                      <a16:colId xmlns:a16="http://schemas.microsoft.com/office/drawing/2014/main" val="4290937598"/>
                    </a:ext>
                  </a:extLst>
                </a:gridCol>
                <a:gridCol w="1152144">
                  <a:extLst>
                    <a:ext uri="{9D8B030D-6E8A-4147-A177-3AD203B41FA5}">
                      <a16:colId xmlns:a16="http://schemas.microsoft.com/office/drawing/2014/main" val="1236847976"/>
                    </a:ext>
                  </a:extLst>
                </a:gridCol>
                <a:gridCol w="329184">
                  <a:extLst>
                    <a:ext uri="{9D8B030D-6E8A-4147-A177-3AD203B41FA5}">
                      <a16:colId xmlns:a16="http://schemas.microsoft.com/office/drawing/2014/main" val="2754829930"/>
                    </a:ext>
                  </a:extLst>
                </a:gridCol>
                <a:gridCol w="329184">
                  <a:extLst>
                    <a:ext uri="{9D8B030D-6E8A-4147-A177-3AD203B41FA5}">
                      <a16:colId xmlns:a16="http://schemas.microsoft.com/office/drawing/2014/main" val="1631873786"/>
                    </a:ext>
                  </a:extLst>
                </a:gridCol>
                <a:gridCol w="329184">
                  <a:extLst>
                    <a:ext uri="{9D8B030D-6E8A-4147-A177-3AD203B41FA5}">
                      <a16:colId xmlns:a16="http://schemas.microsoft.com/office/drawing/2014/main" val="34826973"/>
                    </a:ext>
                  </a:extLst>
                </a:gridCol>
                <a:gridCol w="329184">
                  <a:extLst>
                    <a:ext uri="{9D8B030D-6E8A-4147-A177-3AD203B41FA5}">
                      <a16:colId xmlns:a16="http://schemas.microsoft.com/office/drawing/2014/main" val="585871075"/>
                    </a:ext>
                  </a:extLst>
                </a:gridCol>
                <a:gridCol w="329184">
                  <a:extLst>
                    <a:ext uri="{9D8B030D-6E8A-4147-A177-3AD203B41FA5}">
                      <a16:colId xmlns:a16="http://schemas.microsoft.com/office/drawing/2014/main" val="3603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8230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- 2023-06-13 13:00:31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https://quintly-image-storage.s3.amazonaws.com/2b21850c1ce396f24dfc21e91dcc4993/9ca666671c4bf54b9933fcf03718ee71.jpg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16.34 %</a:t>
                      </a:r>
                    </a:p>
                  </a:txBody>
                  <a:tcPr/>
                </a:tc>
                <a:extLst>
                  <a:ext uri="{0D108BD9-81ED-4DB2-BD59-A6C34878D82A}">
                    <a16:rowId xmlns:a16="http://schemas.microsoft.com/office/drawing/2014/main" val="3001770452"/>
                  </a:ext>
                </a:extLst>
              </a:tr>
            </a:tbl>
          </a:graphicData>
        </a:graphic>
      </p:graphicFrame>
      <p:sp>
        <p:nvSpPr>
          <p:cNvPr id="4" name="Text Placeholder 3">
            <a:extLst>
              <a:ext uri="{FF2B5EF4-FFF2-40B4-BE49-F238E27FC236}">
                <a16:creationId xmlns:a16="http://schemas.microsoft.com/office/drawing/2014/main" id="{E71F667E-0282-436F-AC6E-3D2A2C46BB9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813476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0A3E-2E39-4AE2-978B-652C7F252744}"/>
              </a:ext>
            </a:extLst>
          </p:cNvPr>
          <p:cNvSpPr>
            <a:spLocks noGrp="1"/>
          </p:cNvSpPr>
          <p:nvPr>
            <p:ph type="title"/>
          </p:nvPr>
        </p:nvSpPr>
        <p:spPr/>
        <p:txBody>
          <a:bodyPr/>
          <a:lstStyle/>
          <a:p>
            <a:r>
              <a:rPr lang="en-US"/>
              <a:t>Tiktok Videos Table | KFC - 2 of 19</a:t>
            </a:r>
          </a:p>
        </p:txBody>
      </p:sp>
      <p:graphicFrame>
        <p:nvGraphicFramePr>
          <p:cNvPr id="5" name="Table Placeholder 4">
            <a:extLst>
              <a:ext uri="{FF2B5EF4-FFF2-40B4-BE49-F238E27FC236}">
                <a16:creationId xmlns:a16="http://schemas.microsoft.com/office/drawing/2014/main" id="{C0E907B1-2AEF-4A16-9A0A-7874E48D79DA}"/>
              </a:ext>
            </a:extLst>
          </p:cNvPr>
          <p:cNvGraphicFramePr>
            <a:graphicFrameLocks noGrp="1"/>
          </p:cNvGraphicFramePr>
          <p:nvPr>
            <p:ph type="tbl" sz="quarter" idx="13"/>
            <p:extLst>
              <p:ext uri="{D42A27DB-BD31-4B8C-83A1-F6EECF244321}">
                <p14:modId xmlns:p14="http://schemas.microsoft.com/office/powerpoint/2010/main" val="226348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1515007"/>
                    </a:ext>
                  </a:extLst>
                </a:gridCol>
                <a:gridCol w="987552">
                  <a:extLst>
                    <a:ext uri="{9D8B030D-6E8A-4147-A177-3AD203B41FA5}">
                      <a16:colId xmlns:a16="http://schemas.microsoft.com/office/drawing/2014/main" val="1949699145"/>
                    </a:ext>
                  </a:extLst>
                </a:gridCol>
                <a:gridCol w="1069848">
                  <a:extLst>
                    <a:ext uri="{9D8B030D-6E8A-4147-A177-3AD203B41FA5}">
                      <a16:colId xmlns:a16="http://schemas.microsoft.com/office/drawing/2014/main" val="49827050"/>
                    </a:ext>
                  </a:extLst>
                </a:gridCol>
                <a:gridCol w="1152144">
                  <a:extLst>
                    <a:ext uri="{9D8B030D-6E8A-4147-A177-3AD203B41FA5}">
                      <a16:colId xmlns:a16="http://schemas.microsoft.com/office/drawing/2014/main" val="123357688"/>
                    </a:ext>
                  </a:extLst>
                </a:gridCol>
                <a:gridCol w="1152144">
                  <a:extLst>
                    <a:ext uri="{9D8B030D-6E8A-4147-A177-3AD203B41FA5}">
                      <a16:colId xmlns:a16="http://schemas.microsoft.com/office/drawing/2014/main" val="1393149940"/>
                    </a:ext>
                  </a:extLst>
                </a:gridCol>
                <a:gridCol w="329184">
                  <a:extLst>
                    <a:ext uri="{9D8B030D-6E8A-4147-A177-3AD203B41FA5}">
                      <a16:colId xmlns:a16="http://schemas.microsoft.com/office/drawing/2014/main" val="97671643"/>
                    </a:ext>
                  </a:extLst>
                </a:gridCol>
                <a:gridCol w="329184">
                  <a:extLst>
                    <a:ext uri="{9D8B030D-6E8A-4147-A177-3AD203B41FA5}">
                      <a16:colId xmlns:a16="http://schemas.microsoft.com/office/drawing/2014/main" val="1136534970"/>
                    </a:ext>
                  </a:extLst>
                </a:gridCol>
                <a:gridCol w="329184">
                  <a:extLst>
                    <a:ext uri="{9D8B030D-6E8A-4147-A177-3AD203B41FA5}">
                      <a16:colId xmlns:a16="http://schemas.microsoft.com/office/drawing/2014/main" val="132799859"/>
                    </a:ext>
                  </a:extLst>
                </a:gridCol>
                <a:gridCol w="329184">
                  <a:extLst>
                    <a:ext uri="{9D8B030D-6E8A-4147-A177-3AD203B41FA5}">
                      <a16:colId xmlns:a16="http://schemas.microsoft.com/office/drawing/2014/main" val="2073217153"/>
                    </a:ext>
                  </a:extLst>
                </a:gridCol>
                <a:gridCol w="329184">
                  <a:extLst>
                    <a:ext uri="{9D8B030D-6E8A-4147-A177-3AD203B41FA5}">
                      <a16:colId xmlns:a16="http://schemas.microsoft.com/office/drawing/2014/main" val="380009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85408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- 2023-06-15 21:05:10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https://quintly-image-storage.s3.amazonaws.com/2b21850c1ce396f24dfc21e91dcc4993/d6c0a72cbf39877a191c3c49eaa7d0fe.jpg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["#deionsanders"]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a:t>
                      </a:r>
                    </a:p>
                  </a:txBody>
                  <a:tcPr/>
                </a:tc>
                <a:extLst>
                  <a:ext uri="{0D108BD9-81ED-4DB2-BD59-A6C34878D82A}">
                    <a16:rowId xmlns:a16="http://schemas.microsoft.com/office/drawing/2014/main" val="836085268"/>
                  </a:ext>
                </a:extLst>
              </a:tr>
            </a:tbl>
          </a:graphicData>
        </a:graphic>
      </p:graphicFrame>
      <p:sp>
        <p:nvSpPr>
          <p:cNvPr id="4" name="Text Placeholder 3">
            <a:extLst>
              <a:ext uri="{FF2B5EF4-FFF2-40B4-BE49-F238E27FC236}">
                <a16:creationId xmlns:a16="http://schemas.microsoft.com/office/drawing/2014/main" id="{E8FC9497-23E7-4AA3-ACC1-FE2DB32068F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338094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2A5CF-408A-4CEE-98A7-0CDFA884E6CF}"/>
              </a:ext>
            </a:extLst>
          </p:cNvPr>
          <p:cNvSpPr>
            <a:spLocks noGrp="1"/>
          </p:cNvSpPr>
          <p:nvPr>
            <p:ph type="title"/>
          </p:nvPr>
        </p:nvSpPr>
        <p:spPr/>
        <p:txBody>
          <a:bodyPr/>
          <a:lstStyle/>
          <a:p>
            <a:r>
              <a:rPr lang="en-US"/>
              <a:t>Tiktok Videos Table | KFC - 3 of 19</a:t>
            </a:r>
          </a:p>
        </p:txBody>
      </p:sp>
      <p:graphicFrame>
        <p:nvGraphicFramePr>
          <p:cNvPr id="5" name="Table Placeholder 4">
            <a:extLst>
              <a:ext uri="{FF2B5EF4-FFF2-40B4-BE49-F238E27FC236}">
                <a16:creationId xmlns:a16="http://schemas.microsoft.com/office/drawing/2014/main" id="{8297FDEA-0DE5-49CC-BAD5-C793F0C92B5B}"/>
              </a:ext>
            </a:extLst>
          </p:cNvPr>
          <p:cNvGraphicFramePr>
            <a:graphicFrameLocks noGrp="1"/>
          </p:cNvGraphicFramePr>
          <p:nvPr>
            <p:ph type="tbl" sz="quarter" idx="13"/>
            <p:extLst>
              <p:ext uri="{D42A27DB-BD31-4B8C-83A1-F6EECF244321}">
                <p14:modId xmlns:p14="http://schemas.microsoft.com/office/powerpoint/2010/main" val="4213066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710136"/>
                    </a:ext>
                  </a:extLst>
                </a:gridCol>
                <a:gridCol w="987552">
                  <a:extLst>
                    <a:ext uri="{9D8B030D-6E8A-4147-A177-3AD203B41FA5}">
                      <a16:colId xmlns:a16="http://schemas.microsoft.com/office/drawing/2014/main" val="965221776"/>
                    </a:ext>
                  </a:extLst>
                </a:gridCol>
                <a:gridCol w="1069848">
                  <a:extLst>
                    <a:ext uri="{9D8B030D-6E8A-4147-A177-3AD203B41FA5}">
                      <a16:colId xmlns:a16="http://schemas.microsoft.com/office/drawing/2014/main" val="2516081869"/>
                    </a:ext>
                  </a:extLst>
                </a:gridCol>
                <a:gridCol w="1152144">
                  <a:extLst>
                    <a:ext uri="{9D8B030D-6E8A-4147-A177-3AD203B41FA5}">
                      <a16:colId xmlns:a16="http://schemas.microsoft.com/office/drawing/2014/main" val="1767714080"/>
                    </a:ext>
                  </a:extLst>
                </a:gridCol>
                <a:gridCol w="1152144">
                  <a:extLst>
                    <a:ext uri="{9D8B030D-6E8A-4147-A177-3AD203B41FA5}">
                      <a16:colId xmlns:a16="http://schemas.microsoft.com/office/drawing/2014/main" val="4036649140"/>
                    </a:ext>
                  </a:extLst>
                </a:gridCol>
                <a:gridCol w="329184">
                  <a:extLst>
                    <a:ext uri="{9D8B030D-6E8A-4147-A177-3AD203B41FA5}">
                      <a16:colId xmlns:a16="http://schemas.microsoft.com/office/drawing/2014/main" val="171135811"/>
                    </a:ext>
                  </a:extLst>
                </a:gridCol>
                <a:gridCol w="329184">
                  <a:extLst>
                    <a:ext uri="{9D8B030D-6E8A-4147-A177-3AD203B41FA5}">
                      <a16:colId xmlns:a16="http://schemas.microsoft.com/office/drawing/2014/main" val="1164367659"/>
                    </a:ext>
                  </a:extLst>
                </a:gridCol>
                <a:gridCol w="329184">
                  <a:extLst>
                    <a:ext uri="{9D8B030D-6E8A-4147-A177-3AD203B41FA5}">
                      <a16:colId xmlns:a16="http://schemas.microsoft.com/office/drawing/2014/main" val="1489346224"/>
                    </a:ext>
                  </a:extLst>
                </a:gridCol>
                <a:gridCol w="329184">
                  <a:extLst>
                    <a:ext uri="{9D8B030D-6E8A-4147-A177-3AD203B41FA5}">
                      <a16:colId xmlns:a16="http://schemas.microsoft.com/office/drawing/2014/main" val="3866921039"/>
                    </a:ext>
                  </a:extLst>
                </a:gridCol>
                <a:gridCol w="329184">
                  <a:extLst>
                    <a:ext uri="{9D8B030D-6E8A-4147-A177-3AD203B41FA5}">
                      <a16:colId xmlns:a16="http://schemas.microsoft.com/office/drawing/2014/main" val="221777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597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- 2023-04-21 20:41:03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https://quintly-image-storage.s3.amazonaws.com/2b21850c1ce396f24dfc21e91dcc4993/2637b5220da985c9cec1d32f38515144.jpg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5.09 %</a:t>
                      </a:r>
                    </a:p>
                  </a:txBody>
                  <a:tcPr/>
                </a:tc>
                <a:extLst>
                  <a:ext uri="{0D108BD9-81ED-4DB2-BD59-A6C34878D82A}">
                    <a16:rowId xmlns:a16="http://schemas.microsoft.com/office/drawing/2014/main" val="6226443"/>
                  </a:ext>
                </a:extLst>
              </a:tr>
            </a:tbl>
          </a:graphicData>
        </a:graphic>
      </p:graphicFrame>
      <p:sp>
        <p:nvSpPr>
          <p:cNvPr id="4" name="Text Placeholder 3">
            <a:extLst>
              <a:ext uri="{FF2B5EF4-FFF2-40B4-BE49-F238E27FC236}">
                <a16:creationId xmlns:a16="http://schemas.microsoft.com/office/drawing/2014/main" id="{10C375DE-B845-4902-98B6-6C60A094E91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302459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BAE2-5A99-4F22-B326-FA77898A5E74}"/>
              </a:ext>
            </a:extLst>
          </p:cNvPr>
          <p:cNvSpPr>
            <a:spLocks noGrp="1"/>
          </p:cNvSpPr>
          <p:nvPr>
            <p:ph type="title"/>
          </p:nvPr>
        </p:nvSpPr>
        <p:spPr/>
        <p:txBody>
          <a:bodyPr/>
          <a:lstStyle/>
          <a:p>
            <a:r>
              <a:rPr lang="en-US"/>
              <a:t>Tiktok Videos Table | KFC - 4 of 19</a:t>
            </a:r>
          </a:p>
        </p:txBody>
      </p:sp>
      <p:graphicFrame>
        <p:nvGraphicFramePr>
          <p:cNvPr id="5" name="Table Placeholder 4">
            <a:extLst>
              <a:ext uri="{FF2B5EF4-FFF2-40B4-BE49-F238E27FC236}">
                <a16:creationId xmlns:a16="http://schemas.microsoft.com/office/drawing/2014/main" id="{931EBAFB-1E5D-4D03-80C4-4DE605CC6BFF}"/>
              </a:ext>
            </a:extLst>
          </p:cNvPr>
          <p:cNvGraphicFramePr>
            <a:graphicFrameLocks noGrp="1"/>
          </p:cNvGraphicFramePr>
          <p:nvPr>
            <p:ph type="tbl" sz="quarter" idx="13"/>
            <p:extLst>
              <p:ext uri="{D42A27DB-BD31-4B8C-83A1-F6EECF244321}">
                <p14:modId xmlns:p14="http://schemas.microsoft.com/office/powerpoint/2010/main" val="399650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72963372"/>
                    </a:ext>
                  </a:extLst>
                </a:gridCol>
                <a:gridCol w="987552">
                  <a:extLst>
                    <a:ext uri="{9D8B030D-6E8A-4147-A177-3AD203B41FA5}">
                      <a16:colId xmlns:a16="http://schemas.microsoft.com/office/drawing/2014/main" val="1492682268"/>
                    </a:ext>
                  </a:extLst>
                </a:gridCol>
                <a:gridCol w="1069848">
                  <a:extLst>
                    <a:ext uri="{9D8B030D-6E8A-4147-A177-3AD203B41FA5}">
                      <a16:colId xmlns:a16="http://schemas.microsoft.com/office/drawing/2014/main" val="105346493"/>
                    </a:ext>
                  </a:extLst>
                </a:gridCol>
                <a:gridCol w="1152144">
                  <a:extLst>
                    <a:ext uri="{9D8B030D-6E8A-4147-A177-3AD203B41FA5}">
                      <a16:colId xmlns:a16="http://schemas.microsoft.com/office/drawing/2014/main" val="3461064354"/>
                    </a:ext>
                  </a:extLst>
                </a:gridCol>
                <a:gridCol w="1152144">
                  <a:extLst>
                    <a:ext uri="{9D8B030D-6E8A-4147-A177-3AD203B41FA5}">
                      <a16:colId xmlns:a16="http://schemas.microsoft.com/office/drawing/2014/main" val="2252259941"/>
                    </a:ext>
                  </a:extLst>
                </a:gridCol>
                <a:gridCol w="329184">
                  <a:extLst>
                    <a:ext uri="{9D8B030D-6E8A-4147-A177-3AD203B41FA5}">
                      <a16:colId xmlns:a16="http://schemas.microsoft.com/office/drawing/2014/main" val="3128002476"/>
                    </a:ext>
                  </a:extLst>
                </a:gridCol>
                <a:gridCol w="329184">
                  <a:extLst>
                    <a:ext uri="{9D8B030D-6E8A-4147-A177-3AD203B41FA5}">
                      <a16:colId xmlns:a16="http://schemas.microsoft.com/office/drawing/2014/main" val="654418529"/>
                    </a:ext>
                  </a:extLst>
                </a:gridCol>
                <a:gridCol w="329184">
                  <a:extLst>
                    <a:ext uri="{9D8B030D-6E8A-4147-A177-3AD203B41FA5}">
                      <a16:colId xmlns:a16="http://schemas.microsoft.com/office/drawing/2014/main" val="2109571228"/>
                    </a:ext>
                  </a:extLst>
                </a:gridCol>
                <a:gridCol w="329184">
                  <a:extLst>
                    <a:ext uri="{9D8B030D-6E8A-4147-A177-3AD203B41FA5}">
                      <a16:colId xmlns:a16="http://schemas.microsoft.com/office/drawing/2014/main" val="2984972761"/>
                    </a:ext>
                  </a:extLst>
                </a:gridCol>
                <a:gridCol w="329184">
                  <a:extLst>
                    <a:ext uri="{9D8B030D-6E8A-4147-A177-3AD203B41FA5}">
                      <a16:colId xmlns:a16="http://schemas.microsoft.com/office/drawing/2014/main" val="13970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7636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- 2023-06-28 20:29:11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https://quintly-image-storage.s3.amazonaws.com/2b21850c1ce396f24dfc21e91dcc4993/828b5e9ff640d5ac9a37ba13f74fe234.jpg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["#DiabloIV"]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1942180163"/>
                  </a:ext>
                </a:extLst>
              </a:tr>
            </a:tbl>
          </a:graphicData>
        </a:graphic>
      </p:graphicFrame>
      <p:sp>
        <p:nvSpPr>
          <p:cNvPr id="4" name="Text Placeholder 3">
            <a:extLst>
              <a:ext uri="{FF2B5EF4-FFF2-40B4-BE49-F238E27FC236}">
                <a16:creationId xmlns:a16="http://schemas.microsoft.com/office/drawing/2014/main" id="{F8524E74-C598-4CCF-994D-34F8E74646D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267307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7CA07-A019-45CA-9141-752BACE8DB1C}"/>
              </a:ext>
            </a:extLst>
          </p:cNvPr>
          <p:cNvSpPr>
            <a:spLocks noGrp="1"/>
          </p:cNvSpPr>
          <p:nvPr>
            <p:ph type="title"/>
          </p:nvPr>
        </p:nvSpPr>
        <p:spPr/>
        <p:txBody>
          <a:bodyPr/>
          <a:lstStyle/>
          <a:p>
            <a:r>
              <a:rPr lang="en-US"/>
              <a:t>Tiktok Videos Table | KFC - 5 of 19</a:t>
            </a:r>
          </a:p>
        </p:txBody>
      </p:sp>
      <p:graphicFrame>
        <p:nvGraphicFramePr>
          <p:cNvPr id="5" name="Table Placeholder 4">
            <a:extLst>
              <a:ext uri="{FF2B5EF4-FFF2-40B4-BE49-F238E27FC236}">
                <a16:creationId xmlns:a16="http://schemas.microsoft.com/office/drawing/2014/main" id="{1A861447-C3DF-481B-9DC7-A9660A26B3BF}"/>
              </a:ext>
            </a:extLst>
          </p:cNvPr>
          <p:cNvGraphicFramePr>
            <a:graphicFrameLocks noGrp="1"/>
          </p:cNvGraphicFramePr>
          <p:nvPr>
            <p:ph type="tbl" sz="quarter" idx="13"/>
            <p:extLst>
              <p:ext uri="{D42A27DB-BD31-4B8C-83A1-F6EECF244321}">
                <p14:modId xmlns:p14="http://schemas.microsoft.com/office/powerpoint/2010/main" val="99214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3142831"/>
                    </a:ext>
                  </a:extLst>
                </a:gridCol>
                <a:gridCol w="987552">
                  <a:extLst>
                    <a:ext uri="{9D8B030D-6E8A-4147-A177-3AD203B41FA5}">
                      <a16:colId xmlns:a16="http://schemas.microsoft.com/office/drawing/2014/main" val="2858775592"/>
                    </a:ext>
                  </a:extLst>
                </a:gridCol>
                <a:gridCol w="1069848">
                  <a:extLst>
                    <a:ext uri="{9D8B030D-6E8A-4147-A177-3AD203B41FA5}">
                      <a16:colId xmlns:a16="http://schemas.microsoft.com/office/drawing/2014/main" val="4102114843"/>
                    </a:ext>
                  </a:extLst>
                </a:gridCol>
                <a:gridCol w="1152144">
                  <a:extLst>
                    <a:ext uri="{9D8B030D-6E8A-4147-A177-3AD203B41FA5}">
                      <a16:colId xmlns:a16="http://schemas.microsoft.com/office/drawing/2014/main" val="3761860158"/>
                    </a:ext>
                  </a:extLst>
                </a:gridCol>
                <a:gridCol w="1152144">
                  <a:extLst>
                    <a:ext uri="{9D8B030D-6E8A-4147-A177-3AD203B41FA5}">
                      <a16:colId xmlns:a16="http://schemas.microsoft.com/office/drawing/2014/main" val="3912889585"/>
                    </a:ext>
                  </a:extLst>
                </a:gridCol>
                <a:gridCol w="329184">
                  <a:extLst>
                    <a:ext uri="{9D8B030D-6E8A-4147-A177-3AD203B41FA5}">
                      <a16:colId xmlns:a16="http://schemas.microsoft.com/office/drawing/2014/main" val="4020840673"/>
                    </a:ext>
                  </a:extLst>
                </a:gridCol>
                <a:gridCol w="329184">
                  <a:extLst>
                    <a:ext uri="{9D8B030D-6E8A-4147-A177-3AD203B41FA5}">
                      <a16:colId xmlns:a16="http://schemas.microsoft.com/office/drawing/2014/main" val="1883263057"/>
                    </a:ext>
                  </a:extLst>
                </a:gridCol>
                <a:gridCol w="329184">
                  <a:extLst>
                    <a:ext uri="{9D8B030D-6E8A-4147-A177-3AD203B41FA5}">
                      <a16:colId xmlns:a16="http://schemas.microsoft.com/office/drawing/2014/main" val="3642894034"/>
                    </a:ext>
                  </a:extLst>
                </a:gridCol>
                <a:gridCol w="329184">
                  <a:extLst>
                    <a:ext uri="{9D8B030D-6E8A-4147-A177-3AD203B41FA5}">
                      <a16:colId xmlns:a16="http://schemas.microsoft.com/office/drawing/2014/main" val="20494453"/>
                    </a:ext>
                  </a:extLst>
                </a:gridCol>
                <a:gridCol w="329184">
                  <a:extLst>
                    <a:ext uri="{9D8B030D-6E8A-4147-A177-3AD203B41FA5}">
                      <a16:colId xmlns:a16="http://schemas.microsoft.com/office/drawing/2014/main" val="179452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1524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- 2023-06-22 21:09:08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https://quintly-image-storage.s3.amazonaws.com/2b21850c1ce396f24dfc21e91dcc4993/9ddc0a5271b145b2855a3cd2e1288017.jpg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3.56 %</a:t>
                      </a:r>
                    </a:p>
                  </a:txBody>
                  <a:tcPr/>
                </a:tc>
                <a:extLst>
                  <a:ext uri="{0D108BD9-81ED-4DB2-BD59-A6C34878D82A}">
                    <a16:rowId xmlns:a16="http://schemas.microsoft.com/office/drawing/2014/main" val="1575062808"/>
                  </a:ext>
                </a:extLst>
              </a:tr>
            </a:tbl>
          </a:graphicData>
        </a:graphic>
      </p:graphicFrame>
      <p:sp>
        <p:nvSpPr>
          <p:cNvPr id="4" name="Text Placeholder 3">
            <a:extLst>
              <a:ext uri="{FF2B5EF4-FFF2-40B4-BE49-F238E27FC236}">
                <a16:creationId xmlns:a16="http://schemas.microsoft.com/office/drawing/2014/main" id="{B09985EC-093E-4F9B-846C-93E9F1FC648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28237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6B0C5-B409-4EC6-B850-791412A7EBF5}"/>
              </a:ext>
            </a:extLst>
          </p:cNvPr>
          <p:cNvSpPr>
            <a:spLocks noGrp="1"/>
          </p:cNvSpPr>
          <p:nvPr>
            <p:ph type="title"/>
          </p:nvPr>
        </p:nvSpPr>
        <p:spPr/>
        <p:txBody>
          <a:bodyPr/>
          <a:lstStyle/>
          <a:p>
            <a:r>
              <a:rPr lang="en-US"/>
              <a:t>Tiktok Videos Table | KFC - 6 of 19</a:t>
            </a:r>
          </a:p>
        </p:txBody>
      </p:sp>
      <p:graphicFrame>
        <p:nvGraphicFramePr>
          <p:cNvPr id="5" name="Table Placeholder 4">
            <a:extLst>
              <a:ext uri="{FF2B5EF4-FFF2-40B4-BE49-F238E27FC236}">
                <a16:creationId xmlns:a16="http://schemas.microsoft.com/office/drawing/2014/main" id="{EE6C70F3-B605-4751-8E69-0436120A7FA5}"/>
              </a:ext>
            </a:extLst>
          </p:cNvPr>
          <p:cNvGraphicFramePr>
            <a:graphicFrameLocks noGrp="1"/>
          </p:cNvGraphicFramePr>
          <p:nvPr>
            <p:ph type="tbl" sz="quarter" idx="13"/>
            <p:extLst>
              <p:ext uri="{D42A27DB-BD31-4B8C-83A1-F6EECF244321}">
                <p14:modId xmlns:p14="http://schemas.microsoft.com/office/powerpoint/2010/main" val="166664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90178113"/>
                    </a:ext>
                  </a:extLst>
                </a:gridCol>
                <a:gridCol w="987552">
                  <a:extLst>
                    <a:ext uri="{9D8B030D-6E8A-4147-A177-3AD203B41FA5}">
                      <a16:colId xmlns:a16="http://schemas.microsoft.com/office/drawing/2014/main" val="4112008265"/>
                    </a:ext>
                  </a:extLst>
                </a:gridCol>
                <a:gridCol w="1069848">
                  <a:extLst>
                    <a:ext uri="{9D8B030D-6E8A-4147-A177-3AD203B41FA5}">
                      <a16:colId xmlns:a16="http://schemas.microsoft.com/office/drawing/2014/main" val="4091950265"/>
                    </a:ext>
                  </a:extLst>
                </a:gridCol>
                <a:gridCol w="1152144">
                  <a:extLst>
                    <a:ext uri="{9D8B030D-6E8A-4147-A177-3AD203B41FA5}">
                      <a16:colId xmlns:a16="http://schemas.microsoft.com/office/drawing/2014/main" val="509543004"/>
                    </a:ext>
                  </a:extLst>
                </a:gridCol>
                <a:gridCol w="1152144">
                  <a:extLst>
                    <a:ext uri="{9D8B030D-6E8A-4147-A177-3AD203B41FA5}">
                      <a16:colId xmlns:a16="http://schemas.microsoft.com/office/drawing/2014/main" val="885122300"/>
                    </a:ext>
                  </a:extLst>
                </a:gridCol>
                <a:gridCol w="329184">
                  <a:extLst>
                    <a:ext uri="{9D8B030D-6E8A-4147-A177-3AD203B41FA5}">
                      <a16:colId xmlns:a16="http://schemas.microsoft.com/office/drawing/2014/main" val="1577432632"/>
                    </a:ext>
                  </a:extLst>
                </a:gridCol>
                <a:gridCol w="329184">
                  <a:extLst>
                    <a:ext uri="{9D8B030D-6E8A-4147-A177-3AD203B41FA5}">
                      <a16:colId xmlns:a16="http://schemas.microsoft.com/office/drawing/2014/main" val="2167191328"/>
                    </a:ext>
                  </a:extLst>
                </a:gridCol>
                <a:gridCol w="329184">
                  <a:extLst>
                    <a:ext uri="{9D8B030D-6E8A-4147-A177-3AD203B41FA5}">
                      <a16:colId xmlns:a16="http://schemas.microsoft.com/office/drawing/2014/main" val="4266741090"/>
                    </a:ext>
                  </a:extLst>
                </a:gridCol>
                <a:gridCol w="329184">
                  <a:extLst>
                    <a:ext uri="{9D8B030D-6E8A-4147-A177-3AD203B41FA5}">
                      <a16:colId xmlns:a16="http://schemas.microsoft.com/office/drawing/2014/main" val="2516996833"/>
                    </a:ext>
                  </a:extLst>
                </a:gridCol>
                <a:gridCol w="329184">
                  <a:extLst>
                    <a:ext uri="{9D8B030D-6E8A-4147-A177-3AD203B41FA5}">
                      <a16:colId xmlns:a16="http://schemas.microsoft.com/office/drawing/2014/main" val="273938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9104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- 2023-06-18 17:10:09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https://quintly-image-storage.s3.amazonaws.com/2b21850c1ce396f24dfc21e91dcc4993/0a547f536bab1c100585b163ff3d00b2.jpg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3.38 %</a:t>
                      </a:r>
                    </a:p>
                  </a:txBody>
                  <a:tcPr/>
                </a:tc>
                <a:extLst>
                  <a:ext uri="{0D108BD9-81ED-4DB2-BD59-A6C34878D82A}">
                    <a16:rowId xmlns:a16="http://schemas.microsoft.com/office/drawing/2014/main" val="2163326795"/>
                  </a:ext>
                </a:extLst>
              </a:tr>
            </a:tbl>
          </a:graphicData>
        </a:graphic>
      </p:graphicFrame>
      <p:sp>
        <p:nvSpPr>
          <p:cNvPr id="4" name="Text Placeholder 3">
            <a:extLst>
              <a:ext uri="{FF2B5EF4-FFF2-40B4-BE49-F238E27FC236}">
                <a16:creationId xmlns:a16="http://schemas.microsoft.com/office/drawing/2014/main" id="{2152E59E-204B-456E-BE2D-ED5821EAC42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480815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46210-5681-47F4-AEEE-5DEC3DD96B17}"/>
              </a:ext>
            </a:extLst>
          </p:cNvPr>
          <p:cNvSpPr>
            <a:spLocks noGrp="1"/>
          </p:cNvSpPr>
          <p:nvPr>
            <p:ph type="title"/>
          </p:nvPr>
        </p:nvSpPr>
        <p:spPr/>
        <p:txBody>
          <a:bodyPr/>
          <a:lstStyle/>
          <a:p>
            <a:r>
              <a:rPr lang="en-US"/>
              <a:t>Tiktok Videos Table | KFC - 7 of 19</a:t>
            </a:r>
          </a:p>
        </p:txBody>
      </p:sp>
      <p:graphicFrame>
        <p:nvGraphicFramePr>
          <p:cNvPr id="5" name="Table Placeholder 4">
            <a:extLst>
              <a:ext uri="{FF2B5EF4-FFF2-40B4-BE49-F238E27FC236}">
                <a16:creationId xmlns:a16="http://schemas.microsoft.com/office/drawing/2014/main" id="{DAA564C8-64CB-4BB5-97FD-55DC0A8F3314}"/>
              </a:ext>
            </a:extLst>
          </p:cNvPr>
          <p:cNvGraphicFramePr>
            <a:graphicFrameLocks noGrp="1"/>
          </p:cNvGraphicFramePr>
          <p:nvPr>
            <p:ph type="tbl" sz="quarter" idx="13"/>
            <p:extLst>
              <p:ext uri="{D42A27DB-BD31-4B8C-83A1-F6EECF244321}">
                <p14:modId xmlns:p14="http://schemas.microsoft.com/office/powerpoint/2010/main" val="36363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72893649"/>
                    </a:ext>
                  </a:extLst>
                </a:gridCol>
                <a:gridCol w="987552">
                  <a:extLst>
                    <a:ext uri="{9D8B030D-6E8A-4147-A177-3AD203B41FA5}">
                      <a16:colId xmlns:a16="http://schemas.microsoft.com/office/drawing/2014/main" val="2311376808"/>
                    </a:ext>
                  </a:extLst>
                </a:gridCol>
                <a:gridCol w="1069848">
                  <a:extLst>
                    <a:ext uri="{9D8B030D-6E8A-4147-A177-3AD203B41FA5}">
                      <a16:colId xmlns:a16="http://schemas.microsoft.com/office/drawing/2014/main" val="1463240748"/>
                    </a:ext>
                  </a:extLst>
                </a:gridCol>
                <a:gridCol w="1152144">
                  <a:extLst>
                    <a:ext uri="{9D8B030D-6E8A-4147-A177-3AD203B41FA5}">
                      <a16:colId xmlns:a16="http://schemas.microsoft.com/office/drawing/2014/main" val="46530609"/>
                    </a:ext>
                  </a:extLst>
                </a:gridCol>
                <a:gridCol w="1152144">
                  <a:extLst>
                    <a:ext uri="{9D8B030D-6E8A-4147-A177-3AD203B41FA5}">
                      <a16:colId xmlns:a16="http://schemas.microsoft.com/office/drawing/2014/main" val="1791192558"/>
                    </a:ext>
                  </a:extLst>
                </a:gridCol>
                <a:gridCol w="329184">
                  <a:extLst>
                    <a:ext uri="{9D8B030D-6E8A-4147-A177-3AD203B41FA5}">
                      <a16:colId xmlns:a16="http://schemas.microsoft.com/office/drawing/2014/main" val="536727248"/>
                    </a:ext>
                  </a:extLst>
                </a:gridCol>
                <a:gridCol w="329184">
                  <a:extLst>
                    <a:ext uri="{9D8B030D-6E8A-4147-A177-3AD203B41FA5}">
                      <a16:colId xmlns:a16="http://schemas.microsoft.com/office/drawing/2014/main" val="1804211062"/>
                    </a:ext>
                  </a:extLst>
                </a:gridCol>
                <a:gridCol w="329184">
                  <a:extLst>
                    <a:ext uri="{9D8B030D-6E8A-4147-A177-3AD203B41FA5}">
                      <a16:colId xmlns:a16="http://schemas.microsoft.com/office/drawing/2014/main" val="64869204"/>
                    </a:ext>
                  </a:extLst>
                </a:gridCol>
                <a:gridCol w="329184">
                  <a:extLst>
                    <a:ext uri="{9D8B030D-6E8A-4147-A177-3AD203B41FA5}">
                      <a16:colId xmlns:a16="http://schemas.microsoft.com/office/drawing/2014/main" val="913790018"/>
                    </a:ext>
                  </a:extLst>
                </a:gridCol>
                <a:gridCol w="329184">
                  <a:extLst>
                    <a:ext uri="{9D8B030D-6E8A-4147-A177-3AD203B41FA5}">
                      <a16:colId xmlns:a16="http://schemas.microsoft.com/office/drawing/2014/main" val="41131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5531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- 2023-06-01 13:00:59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https://quintly-image-storage.s3.amazonaws.com/2b21850c1ce396f24dfc21e91dcc4993/433e4afd4e34496dbb593487334cce69.jpg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2.13 %</a:t>
                      </a:r>
                    </a:p>
                  </a:txBody>
                  <a:tcPr/>
                </a:tc>
                <a:extLst>
                  <a:ext uri="{0D108BD9-81ED-4DB2-BD59-A6C34878D82A}">
                    <a16:rowId xmlns:a16="http://schemas.microsoft.com/office/drawing/2014/main" val="632590670"/>
                  </a:ext>
                </a:extLst>
              </a:tr>
            </a:tbl>
          </a:graphicData>
        </a:graphic>
      </p:graphicFrame>
      <p:sp>
        <p:nvSpPr>
          <p:cNvPr id="4" name="Text Placeholder 3">
            <a:extLst>
              <a:ext uri="{FF2B5EF4-FFF2-40B4-BE49-F238E27FC236}">
                <a16:creationId xmlns:a16="http://schemas.microsoft.com/office/drawing/2014/main" id="{FB1BCDCA-9EA9-4262-AF8D-0963922D2A7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213647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F551-C06C-439E-B65F-9A977328FC02}"/>
              </a:ext>
            </a:extLst>
          </p:cNvPr>
          <p:cNvSpPr>
            <a:spLocks noGrp="1"/>
          </p:cNvSpPr>
          <p:nvPr>
            <p:ph type="title"/>
          </p:nvPr>
        </p:nvSpPr>
        <p:spPr/>
        <p:txBody>
          <a:bodyPr/>
          <a:lstStyle/>
          <a:p>
            <a:r>
              <a:rPr lang="en-US"/>
              <a:t>Tiktok Videos Table | KFC - 8 of 19</a:t>
            </a:r>
          </a:p>
        </p:txBody>
      </p:sp>
      <p:graphicFrame>
        <p:nvGraphicFramePr>
          <p:cNvPr id="5" name="Table Placeholder 4">
            <a:extLst>
              <a:ext uri="{FF2B5EF4-FFF2-40B4-BE49-F238E27FC236}">
                <a16:creationId xmlns:a16="http://schemas.microsoft.com/office/drawing/2014/main" id="{0BA65A4F-93D0-4FBC-B9E3-41F1C335ECC8}"/>
              </a:ext>
            </a:extLst>
          </p:cNvPr>
          <p:cNvGraphicFramePr>
            <a:graphicFrameLocks noGrp="1"/>
          </p:cNvGraphicFramePr>
          <p:nvPr>
            <p:ph type="tbl" sz="quarter" idx="13"/>
            <p:extLst>
              <p:ext uri="{D42A27DB-BD31-4B8C-83A1-F6EECF244321}">
                <p14:modId xmlns:p14="http://schemas.microsoft.com/office/powerpoint/2010/main" val="611311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3420128"/>
                    </a:ext>
                  </a:extLst>
                </a:gridCol>
                <a:gridCol w="987552">
                  <a:extLst>
                    <a:ext uri="{9D8B030D-6E8A-4147-A177-3AD203B41FA5}">
                      <a16:colId xmlns:a16="http://schemas.microsoft.com/office/drawing/2014/main" val="2838165001"/>
                    </a:ext>
                  </a:extLst>
                </a:gridCol>
                <a:gridCol w="1069848">
                  <a:extLst>
                    <a:ext uri="{9D8B030D-6E8A-4147-A177-3AD203B41FA5}">
                      <a16:colId xmlns:a16="http://schemas.microsoft.com/office/drawing/2014/main" val="3443508720"/>
                    </a:ext>
                  </a:extLst>
                </a:gridCol>
                <a:gridCol w="1152144">
                  <a:extLst>
                    <a:ext uri="{9D8B030D-6E8A-4147-A177-3AD203B41FA5}">
                      <a16:colId xmlns:a16="http://schemas.microsoft.com/office/drawing/2014/main" val="2293686817"/>
                    </a:ext>
                  </a:extLst>
                </a:gridCol>
                <a:gridCol w="1152144">
                  <a:extLst>
                    <a:ext uri="{9D8B030D-6E8A-4147-A177-3AD203B41FA5}">
                      <a16:colId xmlns:a16="http://schemas.microsoft.com/office/drawing/2014/main" val="3372652555"/>
                    </a:ext>
                  </a:extLst>
                </a:gridCol>
                <a:gridCol w="329184">
                  <a:extLst>
                    <a:ext uri="{9D8B030D-6E8A-4147-A177-3AD203B41FA5}">
                      <a16:colId xmlns:a16="http://schemas.microsoft.com/office/drawing/2014/main" val="340949853"/>
                    </a:ext>
                  </a:extLst>
                </a:gridCol>
                <a:gridCol w="329184">
                  <a:extLst>
                    <a:ext uri="{9D8B030D-6E8A-4147-A177-3AD203B41FA5}">
                      <a16:colId xmlns:a16="http://schemas.microsoft.com/office/drawing/2014/main" val="3147728388"/>
                    </a:ext>
                  </a:extLst>
                </a:gridCol>
                <a:gridCol w="329184">
                  <a:extLst>
                    <a:ext uri="{9D8B030D-6E8A-4147-A177-3AD203B41FA5}">
                      <a16:colId xmlns:a16="http://schemas.microsoft.com/office/drawing/2014/main" val="2496454904"/>
                    </a:ext>
                  </a:extLst>
                </a:gridCol>
                <a:gridCol w="329184">
                  <a:extLst>
                    <a:ext uri="{9D8B030D-6E8A-4147-A177-3AD203B41FA5}">
                      <a16:colId xmlns:a16="http://schemas.microsoft.com/office/drawing/2014/main" val="3412318178"/>
                    </a:ext>
                  </a:extLst>
                </a:gridCol>
                <a:gridCol w="329184">
                  <a:extLst>
                    <a:ext uri="{9D8B030D-6E8A-4147-A177-3AD203B41FA5}">
                      <a16:colId xmlns:a16="http://schemas.microsoft.com/office/drawing/2014/main" val="45183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1222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- 2023-05-17 20:51:08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https://quintly-image-storage.s3.amazonaws.com/2b21850c1ce396f24dfc21e91dcc4993/6ef0f1803396caa5a182339452fa987c.jpg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4.14 %</a:t>
                      </a:r>
                    </a:p>
                  </a:txBody>
                  <a:tcPr/>
                </a:tc>
                <a:extLst>
                  <a:ext uri="{0D108BD9-81ED-4DB2-BD59-A6C34878D82A}">
                    <a16:rowId xmlns:a16="http://schemas.microsoft.com/office/drawing/2014/main" val="660965704"/>
                  </a:ext>
                </a:extLst>
              </a:tr>
            </a:tbl>
          </a:graphicData>
        </a:graphic>
      </p:graphicFrame>
      <p:sp>
        <p:nvSpPr>
          <p:cNvPr id="4" name="Text Placeholder 3">
            <a:extLst>
              <a:ext uri="{FF2B5EF4-FFF2-40B4-BE49-F238E27FC236}">
                <a16:creationId xmlns:a16="http://schemas.microsoft.com/office/drawing/2014/main" id="{BCCF53D8-6419-4E9B-ABC9-5C26AA8CDDC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013196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EFD9-E83B-4FA5-89D8-D1FE8D5049E9}"/>
              </a:ext>
            </a:extLst>
          </p:cNvPr>
          <p:cNvSpPr>
            <a:spLocks noGrp="1"/>
          </p:cNvSpPr>
          <p:nvPr>
            <p:ph type="title"/>
          </p:nvPr>
        </p:nvSpPr>
        <p:spPr/>
        <p:txBody>
          <a:bodyPr/>
          <a:lstStyle/>
          <a:p>
            <a:r>
              <a:rPr lang="en-US"/>
              <a:t>Tiktok Videos Table | KFC - 9 of 19</a:t>
            </a:r>
          </a:p>
        </p:txBody>
      </p:sp>
      <p:graphicFrame>
        <p:nvGraphicFramePr>
          <p:cNvPr id="5" name="Table Placeholder 4">
            <a:extLst>
              <a:ext uri="{FF2B5EF4-FFF2-40B4-BE49-F238E27FC236}">
                <a16:creationId xmlns:a16="http://schemas.microsoft.com/office/drawing/2014/main" id="{7EFECD69-F42A-448B-8438-F79B9B8BDACB}"/>
              </a:ext>
            </a:extLst>
          </p:cNvPr>
          <p:cNvGraphicFramePr>
            <a:graphicFrameLocks noGrp="1"/>
          </p:cNvGraphicFramePr>
          <p:nvPr>
            <p:ph type="tbl" sz="quarter" idx="13"/>
            <p:extLst>
              <p:ext uri="{D42A27DB-BD31-4B8C-83A1-F6EECF244321}">
                <p14:modId xmlns:p14="http://schemas.microsoft.com/office/powerpoint/2010/main" val="1350738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63986366"/>
                    </a:ext>
                  </a:extLst>
                </a:gridCol>
                <a:gridCol w="987552">
                  <a:extLst>
                    <a:ext uri="{9D8B030D-6E8A-4147-A177-3AD203B41FA5}">
                      <a16:colId xmlns:a16="http://schemas.microsoft.com/office/drawing/2014/main" val="1171961969"/>
                    </a:ext>
                  </a:extLst>
                </a:gridCol>
                <a:gridCol w="1069848">
                  <a:extLst>
                    <a:ext uri="{9D8B030D-6E8A-4147-A177-3AD203B41FA5}">
                      <a16:colId xmlns:a16="http://schemas.microsoft.com/office/drawing/2014/main" val="874697026"/>
                    </a:ext>
                  </a:extLst>
                </a:gridCol>
                <a:gridCol w="1152144">
                  <a:extLst>
                    <a:ext uri="{9D8B030D-6E8A-4147-A177-3AD203B41FA5}">
                      <a16:colId xmlns:a16="http://schemas.microsoft.com/office/drawing/2014/main" val="3875705320"/>
                    </a:ext>
                  </a:extLst>
                </a:gridCol>
                <a:gridCol w="1152144">
                  <a:extLst>
                    <a:ext uri="{9D8B030D-6E8A-4147-A177-3AD203B41FA5}">
                      <a16:colId xmlns:a16="http://schemas.microsoft.com/office/drawing/2014/main" val="1803311102"/>
                    </a:ext>
                  </a:extLst>
                </a:gridCol>
                <a:gridCol w="329184">
                  <a:extLst>
                    <a:ext uri="{9D8B030D-6E8A-4147-A177-3AD203B41FA5}">
                      <a16:colId xmlns:a16="http://schemas.microsoft.com/office/drawing/2014/main" val="3167732399"/>
                    </a:ext>
                  </a:extLst>
                </a:gridCol>
                <a:gridCol w="329184">
                  <a:extLst>
                    <a:ext uri="{9D8B030D-6E8A-4147-A177-3AD203B41FA5}">
                      <a16:colId xmlns:a16="http://schemas.microsoft.com/office/drawing/2014/main" val="385427545"/>
                    </a:ext>
                  </a:extLst>
                </a:gridCol>
                <a:gridCol w="329184">
                  <a:extLst>
                    <a:ext uri="{9D8B030D-6E8A-4147-A177-3AD203B41FA5}">
                      <a16:colId xmlns:a16="http://schemas.microsoft.com/office/drawing/2014/main" val="2941269718"/>
                    </a:ext>
                  </a:extLst>
                </a:gridCol>
                <a:gridCol w="329184">
                  <a:extLst>
                    <a:ext uri="{9D8B030D-6E8A-4147-A177-3AD203B41FA5}">
                      <a16:colId xmlns:a16="http://schemas.microsoft.com/office/drawing/2014/main" val="3692413099"/>
                    </a:ext>
                  </a:extLst>
                </a:gridCol>
                <a:gridCol w="329184">
                  <a:extLst>
                    <a:ext uri="{9D8B030D-6E8A-4147-A177-3AD203B41FA5}">
                      <a16:colId xmlns:a16="http://schemas.microsoft.com/office/drawing/2014/main" val="370368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551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- 2023-04-04 18:16:16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https://quintly-image-storage.s3.amazonaws.com/2b21850c1ce396f24dfc21e91dcc4993/dec1b7314aaeee31d3be6a1db0dd33f9.jpg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LA LA LAND (Part 1) - Official Sound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2.27 %</a:t>
                      </a:r>
                    </a:p>
                  </a:txBody>
                  <a:tcPr/>
                </a:tc>
                <a:extLst>
                  <a:ext uri="{0D108BD9-81ED-4DB2-BD59-A6C34878D82A}">
                    <a16:rowId xmlns:a16="http://schemas.microsoft.com/office/drawing/2014/main" val="2882958332"/>
                  </a:ext>
                </a:extLst>
              </a:tr>
            </a:tbl>
          </a:graphicData>
        </a:graphic>
      </p:graphicFrame>
      <p:sp>
        <p:nvSpPr>
          <p:cNvPr id="4" name="Text Placeholder 3">
            <a:extLst>
              <a:ext uri="{FF2B5EF4-FFF2-40B4-BE49-F238E27FC236}">
                <a16:creationId xmlns:a16="http://schemas.microsoft.com/office/drawing/2014/main" id="{2A26CCD0-43B7-4EAB-A987-53185E2406B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109786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8E755-7684-420F-BF1B-57C10CBF8B11}"/>
              </a:ext>
            </a:extLst>
          </p:cNvPr>
          <p:cNvSpPr>
            <a:spLocks noGrp="1"/>
          </p:cNvSpPr>
          <p:nvPr>
            <p:ph type="title"/>
          </p:nvPr>
        </p:nvSpPr>
        <p:spPr/>
        <p:txBody>
          <a:bodyPr/>
          <a:lstStyle/>
          <a:p>
            <a:r>
              <a:rPr lang="en-US"/>
              <a:t>Tiktok Videos Table | KFC - 10 of 19</a:t>
            </a:r>
          </a:p>
        </p:txBody>
      </p:sp>
      <p:graphicFrame>
        <p:nvGraphicFramePr>
          <p:cNvPr id="5" name="Table Placeholder 4">
            <a:extLst>
              <a:ext uri="{FF2B5EF4-FFF2-40B4-BE49-F238E27FC236}">
                <a16:creationId xmlns:a16="http://schemas.microsoft.com/office/drawing/2014/main" id="{5074D388-31B9-4AB2-B6F0-2A8D989628DE}"/>
              </a:ext>
            </a:extLst>
          </p:cNvPr>
          <p:cNvGraphicFramePr>
            <a:graphicFrameLocks noGrp="1"/>
          </p:cNvGraphicFramePr>
          <p:nvPr>
            <p:ph type="tbl" sz="quarter" idx="13"/>
            <p:extLst>
              <p:ext uri="{D42A27DB-BD31-4B8C-83A1-F6EECF244321}">
                <p14:modId xmlns:p14="http://schemas.microsoft.com/office/powerpoint/2010/main" val="3357669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85823554"/>
                    </a:ext>
                  </a:extLst>
                </a:gridCol>
                <a:gridCol w="987552">
                  <a:extLst>
                    <a:ext uri="{9D8B030D-6E8A-4147-A177-3AD203B41FA5}">
                      <a16:colId xmlns:a16="http://schemas.microsoft.com/office/drawing/2014/main" val="4003785665"/>
                    </a:ext>
                  </a:extLst>
                </a:gridCol>
                <a:gridCol w="1069848">
                  <a:extLst>
                    <a:ext uri="{9D8B030D-6E8A-4147-A177-3AD203B41FA5}">
                      <a16:colId xmlns:a16="http://schemas.microsoft.com/office/drawing/2014/main" val="2521468942"/>
                    </a:ext>
                  </a:extLst>
                </a:gridCol>
                <a:gridCol w="1152144">
                  <a:extLst>
                    <a:ext uri="{9D8B030D-6E8A-4147-A177-3AD203B41FA5}">
                      <a16:colId xmlns:a16="http://schemas.microsoft.com/office/drawing/2014/main" val="683437290"/>
                    </a:ext>
                  </a:extLst>
                </a:gridCol>
                <a:gridCol w="1152144">
                  <a:extLst>
                    <a:ext uri="{9D8B030D-6E8A-4147-A177-3AD203B41FA5}">
                      <a16:colId xmlns:a16="http://schemas.microsoft.com/office/drawing/2014/main" val="4025446981"/>
                    </a:ext>
                  </a:extLst>
                </a:gridCol>
                <a:gridCol w="329184">
                  <a:extLst>
                    <a:ext uri="{9D8B030D-6E8A-4147-A177-3AD203B41FA5}">
                      <a16:colId xmlns:a16="http://schemas.microsoft.com/office/drawing/2014/main" val="3003983862"/>
                    </a:ext>
                  </a:extLst>
                </a:gridCol>
                <a:gridCol w="329184">
                  <a:extLst>
                    <a:ext uri="{9D8B030D-6E8A-4147-A177-3AD203B41FA5}">
                      <a16:colId xmlns:a16="http://schemas.microsoft.com/office/drawing/2014/main" val="1258032024"/>
                    </a:ext>
                  </a:extLst>
                </a:gridCol>
                <a:gridCol w="329184">
                  <a:extLst>
                    <a:ext uri="{9D8B030D-6E8A-4147-A177-3AD203B41FA5}">
                      <a16:colId xmlns:a16="http://schemas.microsoft.com/office/drawing/2014/main" val="1102979284"/>
                    </a:ext>
                  </a:extLst>
                </a:gridCol>
                <a:gridCol w="329184">
                  <a:extLst>
                    <a:ext uri="{9D8B030D-6E8A-4147-A177-3AD203B41FA5}">
                      <a16:colId xmlns:a16="http://schemas.microsoft.com/office/drawing/2014/main" val="2446907206"/>
                    </a:ext>
                  </a:extLst>
                </a:gridCol>
                <a:gridCol w="329184">
                  <a:extLst>
                    <a:ext uri="{9D8B030D-6E8A-4147-A177-3AD203B41FA5}">
                      <a16:colId xmlns:a16="http://schemas.microsoft.com/office/drawing/2014/main" val="4130860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8373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- 2023-04-03 17:58:08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https://quintly-image-storage.s3.amazonaws.com/2b21850c1ce396f24dfc21e91dcc4993/2062e7d94b84fa892614256f393299d6.jpg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extLst>
                  <a:ext uri="{0D108BD9-81ED-4DB2-BD59-A6C34878D82A}">
                    <a16:rowId xmlns:a16="http://schemas.microsoft.com/office/drawing/2014/main" val="283690063"/>
                  </a:ext>
                </a:extLst>
              </a:tr>
            </a:tbl>
          </a:graphicData>
        </a:graphic>
      </p:graphicFrame>
      <p:sp>
        <p:nvSpPr>
          <p:cNvPr id="4" name="Text Placeholder 3">
            <a:extLst>
              <a:ext uri="{FF2B5EF4-FFF2-40B4-BE49-F238E27FC236}">
                <a16:creationId xmlns:a16="http://schemas.microsoft.com/office/drawing/2014/main" id="{09E88E7A-C531-4125-904D-85107CDB6A6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5767935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C709E-D41C-472C-B948-251C8B9AFB9E}"/>
              </a:ext>
            </a:extLst>
          </p:cNvPr>
          <p:cNvSpPr>
            <a:spLocks noGrp="1"/>
          </p:cNvSpPr>
          <p:nvPr>
            <p:ph type="title"/>
          </p:nvPr>
        </p:nvSpPr>
        <p:spPr/>
        <p:txBody>
          <a:bodyPr/>
          <a:lstStyle/>
          <a:p>
            <a:r>
              <a:rPr lang="en-US"/>
              <a:t>Tiktok Videos Table | KFC - 11 of 19</a:t>
            </a:r>
          </a:p>
        </p:txBody>
      </p:sp>
      <p:graphicFrame>
        <p:nvGraphicFramePr>
          <p:cNvPr id="5" name="Table Placeholder 4">
            <a:extLst>
              <a:ext uri="{FF2B5EF4-FFF2-40B4-BE49-F238E27FC236}">
                <a16:creationId xmlns:a16="http://schemas.microsoft.com/office/drawing/2014/main" id="{B390EFB0-CB90-42BF-8413-2596FD8051AB}"/>
              </a:ext>
            </a:extLst>
          </p:cNvPr>
          <p:cNvGraphicFramePr>
            <a:graphicFrameLocks noGrp="1"/>
          </p:cNvGraphicFramePr>
          <p:nvPr>
            <p:ph type="tbl" sz="quarter" idx="13"/>
            <p:extLst>
              <p:ext uri="{D42A27DB-BD31-4B8C-83A1-F6EECF244321}">
                <p14:modId xmlns:p14="http://schemas.microsoft.com/office/powerpoint/2010/main" val="290364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4125290"/>
                    </a:ext>
                  </a:extLst>
                </a:gridCol>
                <a:gridCol w="987552">
                  <a:extLst>
                    <a:ext uri="{9D8B030D-6E8A-4147-A177-3AD203B41FA5}">
                      <a16:colId xmlns:a16="http://schemas.microsoft.com/office/drawing/2014/main" val="2451619739"/>
                    </a:ext>
                  </a:extLst>
                </a:gridCol>
                <a:gridCol w="1069848">
                  <a:extLst>
                    <a:ext uri="{9D8B030D-6E8A-4147-A177-3AD203B41FA5}">
                      <a16:colId xmlns:a16="http://schemas.microsoft.com/office/drawing/2014/main" val="708537921"/>
                    </a:ext>
                  </a:extLst>
                </a:gridCol>
                <a:gridCol w="1152144">
                  <a:extLst>
                    <a:ext uri="{9D8B030D-6E8A-4147-A177-3AD203B41FA5}">
                      <a16:colId xmlns:a16="http://schemas.microsoft.com/office/drawing/2014/main" val="2328105337"/>
                    </a:ext>
                  </a:extLst>
                </a:gridCol>
                <a:gridCol w="1152144">
                  <a:extLst>
                    <a:ext uri="{9D8B030D-6E8A-4147-A177-3AD203B41FA5}">
                      <a16:colId xmlns:a16="http://schemas.microsoft.com/office/drawing/2014/main" val="241228249"/>
                    </a:ext>
                  </a:extLst>
                </a:gridCol>
                <a:gridCol w="329184">
                  <a:extLst>
                    <a:ext uri="{9D8B030D-6E8A-4147-A177-3AD203B41FA5}">
                      <a16:colId xmlns:a16="http://schemas.microsoft.com/office/drawing/2014/main" val="1032102330"/>
                    </a:ext>
                  </a:extLst>
                </a:gridCol>
                <a:gridCol w="329184">
                  <a:extLst>
                    <a:ext uri="{9D8B030D-6E8A-4147-A177-3AD203B41FA5}">
                      <a16:colId xmlns:a16="http://schemas.microsoft.com/office/drawing/2014/main" val="1105870439"/>
                    </a:ext>
                  </a:extLst>
                </a:gridCol>
                <a:gridCol w="329184">
                  <a:extLst>
                    <a:ext uri="{9D8B030D-6E8A-4147-A177-3AD203B41FA5}">
                      <a16:colId xmlns:a16="http://schemas.microsoft.com/office/drawing/2014/main" val="324630590"/>
                    </a:ext>
                  </a:extLst>
                </a:gridCol>
                <a:gridCol w="329184">
                  <a:extLst>
                    <a:ext uri="{9D8B030D-6E8A-4147-A177-3AD203B41FA5}">
                      <a16:colId xmlns:a16="http://schemas.microsoft.com/office/drawing/2014/main" val="4093258123"/>
                    </a:ext>
                  </a:extLst>
                </a:gridCol>
                <a:gridCol w="329184">
                  <a:extLst>
                    <a:ext uri="{9D8B030D-6E8A-4147-A177-3AD203B41FA5}">
                      <a16:colId xmlns:a16="http://schemas.microsoft.com/office/drawing/2014/main" val="317044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9146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- 2023-04-14 18:47:59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https://quintly-image-storage.s3.amazonaws.com/2b21850c1ce396f24dfc21e91dcc4993/e0f04de6f9278e11a7cb0aab5b26ca41.jpg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Walker - Official Sound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7.19 %</a:t>
                      </a:r>
                    </a:p>
                  </a:txBody>
                  <a:tcPr/>
                </a:tc>
                <a:extLst>
                  <a:ext uri="{0D108BD9-81ED-4DB2-BD59-A6C34878D82A}">
                    <a16:rowId xmlns:a16="http://schemas.microsoft.com/office/drawing/2014/main" val="1060953196"/>
                  </a:ext>
                </a:extLst>
              </a:tr>
            </a:tbl>
          </a:graphicData>
        </a:graphic>
      </p:graphicFrame>
      <p:sp>
        <p:nvSpPr>
          <p:cNvPr id="4" name="Text Placeholder 3">
            <a:extLst>
              <a:ext uri="{FF2B5EF4-FFF2-40B4-BE49-F238E27FC236}">
                <a16:creationId xmlns:a16="http://schemas.microsoft.com/office/drawing/2014/main" id="{3CF01848-59BA-478E-B9B2-C29381C79EE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375427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50CFE-05C6-4EF2-ADD4-A3958E24CE29}"/>
              </a:ext>
            </a:extLst>
          </p:cNvPr>
          <p:cNvSpPr>
            <a:spLocks noGrp="1"/>
          </p:cNvSpPr>
          <p:nvPr>
            <p:ph type="title"/>
          </p:nvPr>
        </p:nvSpPr>
        <p:spPr/>
        <p:txBody>
          <a:bodyPr/>
          <a:lstStyle/>
          <a:p>
            <a:r>
              <a:rPr lang="en-US"/>
              <a:t>Tiktok Videos Table | KFC - 12 of 19</a:t>
            </a:r>
          </a:p>
        </p:txBody>
      </p:sp>
      <p:graphicFrame>
        <p:nvGraphicFramePr>
          <p:cNvPr id="5" name="Table Placeholder 4">
            <a:extLst>
              <a:ext uri="{FF2B5EF4-FFF2-40B4-BE49-F238E27FC236}">
                <a16:creationId xmlns:a16="http://schemas.microsoft.com/office/drawing/2014/main" id="{4BA81E17-54C7-48C2-9D79-B9FC0B3C6420}"/>
              </a:ext>
            </a:extLst>
          </p:cNvPr>
          <p:cNvGraphicFramePr>
            <a:graphicFrameLocks noGrp="1"/>
          </p:cNvGraphicFramePr>
          <p:nvPr>
            <p:ph type="tbl" sz="quarter" idx="13"/>
            <p:extLst>
              <p:ext uri="{D42A27DB-BD31-4B8C-83A1-F6EECF244321}">
                <p14:modId xmlns:p14="http://schemas.microsoft.com/office/powerpoint/2010/main" val="155295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00356390"/>
                    </a:ext>
                  </a:extLst>
                </a:gridCol>
                <a:gridCol w="987552">
                  <a:extLst>
                    <a:ext uri="{9D8B030D-6E8A-4147-A177-3AD203B41FA5}">
                      <a16:colId xmlns:a16="http://schemas.microsoft.com/office/drawing/2014/main" val="3943134385"/>
                    </a:ext>
                  </a:extLst>
                </a:gridCol>
                <a:gridCol w="1069848">
                  <a:extLst>
                    <a:ext uri="{9D8B030D-6E8A-4147-A177-3AD203B41FA5}">
                      <a16:colId xmlns:a16="http://schemas.microsoft.com/office/drawing/2014/main" val="2502655363"/>
                    </a:ext>
                  </a:extLst>
                </a:gridCol>
                <a:gridCol w="1152144">
                  <a:extLst>
                    <a:ext uri="{9D8B030D-6E8A-4147-A177-3AD203B41FA5}">
                      <a16:colId xmlns:a16="http://schemas.microsoft.com/office/drawing/2014/main" val="839588040"/>
                    </a:ext>
                  </a:extLst>
                </a:gridCol>
                <a:gridCol w="1152144">
                  <a:extLst>
                    <a:ext uri="{9D8B030D-6E8A-4147-A177-3AD203B41FA5}">
                      <a16:colId xmlns:a16="http://schemas.microsoft.com/office/drawing/2014/main" val="359318799"/>
                    </a:ext>
                  </a:extLst>
                </a:gridCol>
                <a:gridCol w="329184">
                  <a:extLst>
                    <a:ext uri="{9D8B030D-6E8A-4147-A177-3AD203B41FA5}">
                      <a16:colId xmlns:a16="http://schemas.microsoft.com/office/drawing/2014/main" val="67902254"/>
                    </a:ext>
                  </a:extLst>
                </a:gridCol>
                <a:gridCol w="329184">
                  <a:extLst>
                    <a:ext uri="{9D8B030D-6E8A-4147-A177-3AD203B41FA5}">
                      <a16:colId xmlns:a16="http://schemas.microsoft.com/office/drawing/2014/main" val="2582826390"/>
                    </a:ext>
                  </a:extLst>
                </a:gridCol>
                <a:gridCol w="329184">
                  <a:extLst>
                    <a:ext uri="{9D8B030D-6E8A-4147-A177-3AD203B41FA5}">
                      <a16:colId xmlns:a16="http://schemas.microsoft.com/office/drawing/2014/main" val="1228785495"/>
                    </a:ext>
                  </a:extLst>
                </a:gridCol>
                <a:gridCol w="329184">
                  <a:extLst>
                    <a:ext uri="{9D8B030D-6E8A-4147-A177-3AD203B41FA5}">
                      <a16:colId xmlns:a16="http://schemas.microsoft.com/office/drawing/2014/main" val="63283259"/>
                    </a:ext>
                  </a:extLst>
                </a:gridCol>
                <a:gridCol w="329184">
                  <a:extLst>
                    <a:ext uri="{9D8B030D-6E8A-4147-A177-3AD203B41FA5}">
                      <a16:colId xmlns:a16="http://schemas.microsoft.com/office/drawing/2014/main" val="305342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4267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- 2023-06-07 20:50:11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https://quintly-image-storage.s3.amazonaws.com/2b21850c1ce396f24dfc21e91dcc4993/7d203bada6d16cac2e6933628548ac14.jpg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["#tierlist"]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4.78 %</a:t>
                      </a:r>
                    </a:p>
                  </a:txBody>
                  <a:tcPr/>
                </a:tc>
                <a:extLst>
                  <a:ext uri="{0D108BD9-81ED-4DB2-BD59-A6C34878D82A}">
                    <a16:rowId xmlns:a16="http://schemas.microsoft.com/office/drawing/2014/main" val="3972235843"/>
                  </a:ext>
                </a:extLst>
              </a:tr>
            </a:tbl>
          </a:graphicData>
        </a:graphic>
      </p:graphicFrame>
      <p:sp>
        <p:nvSpPr>
          <p:cNvPr id="4" name="Text Placeholder 3">
            <a:extLst>
              <a:ext uri="{FF2B5EF4-FFF2-40B4-BE49-F238E27FC236}">
                <a16:creationId xmlns:a16="http://schemas.microsoft.com/office/drawing/2014/main" id="{F5010C3C-DFA4-4837-A555-463A5036DDB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779195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640E8-E7C2-48B4-94DA-5DA7FB5D3D3A}"/>
              </a:ext>
            </a:extLst>
          </p:cNvPr>
          <p:cNvSpPr>
            <a:spLocks noGrp="1"/>
          </p:cNvSpPr>
          <p:nvPr>
            <p:ph type="title"/>
          </p:nvPr>
        </p:nvSpPr>
        <p:spPr/>
        <p:txBody>
          <a:bodyPr/>
          <a:lstStyle/>
          <a:p>
            <a:r>
              <a:rPr lang="en-US"/>
              <a:t>Tiktok Videos Table | KFC - 13 of 19</a:t>
            </a:r>
          </a:p>
        </p:txBody>
      </p:sp>
      <p:graphicFrame>
        <p:nvGraphicFramePr>
          <p:cNvPr id="5" name="Table Placeholder 4">
            <a:extLst>
              <a:ext uri="{FF2B5EF4-FFF2-40B4-BE49-F238E27FC236}">
                <a16:creationId xmlns:a16="http://schemas.microsoft.com/office/drawing/2014/main" id="{1C22E221-BC04-43A2-8E21-BA8815221EBA}"/>
              </a:ext>
            </a:extLst>
          </p:cNvPr>
          <p:cNvGraphicFramePr>
            <a:graphicFrameLocks noGrp="1"/>
          </p:cNvGraphicFramePr>
          <p:nvPr>
            <p:ph type="tbl" sz="quarter" idx="13"/>
            <p:extLst>
              <p:ext uri="{D42A27DB-BD31-4B8C-83A1-F6EECF244321}">
                <p14:modId xmlns:p14="http://schemas.microsoft.com/office/powerpoint/2010/main" val="41696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682633"/>
                    </a:ext>
                  </a:extLst>
                </a:gridCol>
                <a:gridCol w="987552">
                  <a:extLst>
                    <a:ext uri="{9D8B030D-6E8A-4147-A177-3AD203B41FA5}">
                      <a16:colId xmlns:a16="http://schemas.microsoft.com/office/drawing/2014/main" val="373408244"/>
                    </a:ext>
                  </a:extLst>
                </a:gridCol>
                <a:gridCol w="1069848">
                  <a:extLst>
                    <a:ext uri="{9D8B030D-6E8A-4147-A177-3AD203B41FA5}">
                      <a16:colId xmlns:a16="http://schemas.microsoft.com/office/drawing/2014/main" val="859498379"/>
                    </a:ext>
                  </a:extLst>
                </a:gridCol>
                <a:gridCol w="1152144">
                  <a:extLst>
                    <a:ext uri="{9D8B030D-6E8A-4147-A177-3AD203B41FA5}">
                      <a16:colId xmlns:a16="http://schemas.microsoft.com/office/drawing/2014/main" val="1170980995"/>
                    </a:ext>
                  </a:extLst>
                </a:gridCol>
                <a:gridCol w="1152144">
                  <a:extLst>
                    <a:ext uri="{9D8B030D-6E8A-4147-A177-3AD203B41FA5}">
                      <a16:colId xmlns:a16="http://schemas.microsoft.com/office/drawing/2014/main" val="3284772668"/>
                    </a:ext>
                  </a:extLst>
                </a:gridCol>
                <a:gridCol w="329184">
                  <a:extLst>
                    <a:ext uri="{9D8B030D-6E8A-4147-A177-3AD203B41FA5}">
                      <a16:colId xmlns:a16="http://schemas.microsoft.com/office/drawing/2014/main" val="2752481554"/>
                    </a:ext>
                  </a:extLst>
                </a:gridCol>
                <a:gridCol w="329184">
                  <a:extLst>
                    <a:ext uri="{9D8B030D-6E8A-4147-A177-3AD203B41FA5}">
                      <a16:colId xmlns:a16="http://schemas.microsoft.com/office/drawing/2014/main" val="526843374"/>
                    </a:ext>
                  </a:extLst>
                </a:gridCol>
                <a:gridCol w="329184">
                  <a:extLst>
                    <a:ext uri="{9D8B030D-6E8A-4147-A177-3AD203B41FA5}">
                      <a16:colId xmlns:a16="http://schemas.microsoft.com/office/drawing/2014/main" val="1398862252"/>
                    </a:ext>
                  </a:extLst>
                </a:gridCol>
                <a:gridCol w="329184">
                  <a:extLst>
                    <a:ext uri="{9D8B030D-6E8A-4147-A177-3AD203B41FA5}">
                      <a16:colId xmlns:a16="http://schemas.microsoft.com/office/drawing/2014/main" val="3726676185"/>
                    </a:ext>
                  </a:extLst>
                </a:gridCol>
                <a:gridCol w="329184">
                  <a:extLst>
                    <a:ext uri="{9D8B030D-6E8A-4147-A177-3AD203B41FA5}">
                      <a16:colId xmlns:a16="http://schemas.microsoft.com/office/drawing/2014/main" val="3169072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9979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- 2023-05-16 21:55:08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https://quintly-image-storage.s3.amazonaws.com/2b21850c1ce396f24dfc21e91dcc4993/944bed458d99ec1427ada01d26a8779a.jpg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4.82 %</a:t>
                      </a:r>
                    </a:p>
                  </a:txBody>
                  <a:tcPr/>
                </a:tc>
                <a:extLst>
                  <a:ext uri="{0D108BD9-81ED-4DB2-BD59-A6C34878D82A}">
                    <a16:rowId xmlns:a16="http://schemas.microsoft.com/office/drawing/2014/main" val="3620620881"/>
                  </a:ext>
                </a:extLst>
              </a:tr>
            </a:tbl>
          </a:graphicData>
        </a:graphic>
      </p:graphicFrame>
      <p:sp>
        <p:nvSpPr>
          <p:cNvPr id="4" name="Text Placeholder 3">
            <a:extLst>
              <a:ext uri="{FF2B5EF4-FFF2-40B4-BE49-F238E27FC236}">
                <a16:creationId xmlns:a16="http://schemas.microsoft.com/office/drawing/2014/main" id="{FEE5E8ED-85E3-4E36-8CB2-C0F189AFC37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747076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C866-B5FB-44D4-8461-B450988CC5E8}"/>
              </a:ext>
            </a:extLst>
          </p:cNvPr>
          <p:cNvSpPr>
            <a:spLocks noGrp="1"/>
          </p:cNvSpPr>
          <p:nvPr>
            <p:ph type="title"/>
          </p:nvPr>
        </p:nvSpPr>
        <p:spPr/>
        <p:txBody>
          <a:bodyPr/>
          <a:lstStyle/>
          <a:p>
            <a:r>
              <a:rPr lang="en-US"/>
              <a:t>Tiktok Videos Table | KFC - 14 of 19</a:t>
            </a:r>
          </a:p>
        </p:txBody>
      </p:sp>
      <p:graphicFrame>
        <p:nvGraphicFramePr>
          <p:cNvPr id="5" name="Table Placeholder 4">
            <a:extLst>
              <a:ext uri="{FF2B5EF4-FFF2-40B4-BE49-F238E27FC236}">
                <a16:creationId xmlns:a16="http://schemas.microsoft.com/office/drawing/2014/main" id="{DE1E6DB3-61D4-4675-A099-1BBB4127349E}"/>
              </a:ext>
            </a:extLst>
          </p:cNvPr>
          <p:cNvGraphicFramePr>
            <a:graphicFrameLocks noGrp="1"/>
          </p:cNvGraphicFramePr>
          <p:nvPr>
            <p:ph type="tbl" sz="quarter" idx="13"/>
            <p:extLst>
              <p:ext uri="{D42A27DB-BD31-4B8C-83A1-F6EECF244321}">
                <p14:modId xmlns:p14="http://schemas.microsoft.com/office/powerpoint/2010/main" val="30878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71543523"/>
                    </a:ext>
                  </a:extLst>
                </a:gridCol>
                <a:gridCol w="987552">
                  <a:extLst>
                    <a:ext uri="{9D8B030D-6E8A-4147-A177-3AD203B41FA5}">
                      <a16:colId xmlns:a16="http://schemas.microsoft.com/office/drawing/2014/main" val="2576982371"/>
                    </a:ext>
                  </a:extLst>
                </a:gridCol>
                <a:gridCol w="1069848">
                  <a:extLst>
                    <a:ext uri="{9D8B030D-6E8A-4147-A177-3AD203B41FA5}">
                      <a16:colId xmlns:a16="http://schemas.microsoft.com/office/drawing/2014/main" val="2234563291"/>
                    </a:ext>
                  </a:extLst>
                </a:gridCol>
                <a:gridCol w="1152144">
                  <a:extLst>
                    <a:ext uri="{9D8B030D-6E8A-4147-A177-3AD203B41FA5}">
                      <a16:colId xmlns:a16="http://schemas.microsoft.com/office/drawing/2014/main" val="1588127287"/>
                    </a:ext>
                  </a:extLst>
                </a:gridCol>
                <a:gridCol w="1152144">
                  <a:extLst>
                    <a:ext uri="{9D8B030D-6E8A-4147-A177-3AD203B41FA5}">
                      <a16:colId xmlns:a16="http://schemas.microsoft.com/office/drawing/2014/main" val="2030024325"/>
                    </a:ext>
                  </a:extLst>
                </a:gridCol>
                <a:gridCol w="329184">
                  <a:extLst>
                    <a:ext uri="{9D8B030D-6E8A-4147-A177-3AD203B41FA5}">
                      <a16:colId xmlns:a16="http://schemas.microsoft.com/office/drawing/2014/main" val="2035288537"/>
                    </a:ext>
                  </a:extLst>
                </a:gridCol>
                <a:gridCol w="329184">
                  <a:extLst>
                    <a:ext uri="{9D8B030D-6E8A-4147-A177-3AD203B41FA5}">
                      <a16:colId xmlns:a16="http://schemas.microsoft.com/office/drawing/2014/main" val="1585733889"/>
                    </a:ext>
                  </a:extLst>
                </a:gridCol>
                <a:gridCol w="329184">
                  <a:extLst>
                    <a:ext uri="{9D8B030D-6E8A-4147-A177-3AD203B41FA5}">
                      <a16:colId xmlns:a16="http://schemas.microsoft.com/office/drawing/2014/main" val="2837836035"/>
                    </a:ext>
                  </a:extLst>
                </a:gridCol>
                <a:gridCol w="329184">
                  <a:extLst>
                    <a:ext uri="{9D8B030D-6E8A-4147-A177-3AD203B41FA5}">
                      <a16:colId xmlns:a16="http://schemas.microsoft.com/office/drawing/2014/main" val="3182624224"/>
                    </a:ext>
                  </a:extLst>
                </a:gridCol>
                <a:gridCol w="329184">
                  <a:extLst>
                    <a:ext uri="{9D8B030D-6E8A-4147-A177-3AD203B41FA5}">
                      <a16:colId xmlns:a16="http://schemas.microsoft.com/office/drawing/2014/main" val="261164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5796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- 2023-05-08 22:59:27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https://quintly-image-storage.s3.amazonaws.com/2b21850c1ce396f24dfc21e91dcc4993/5c6ddc1872127ee3eb02836153ee7a5d.webp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Simple Hit - Dombresky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5.92 %</a:t>
                      </a:r>
                    </a:p>
                  </a:txBody>
                  <a:tcPr/>
                </a:tc>
                <a:extLst>
                  <a:ext uri="{0D108BD9-81ED-4DB2-BD59-A6C34878D82A}">
                    <a16:rowId xmlns:a16="http://schemas.microsoft.com/office/drawing/2014/main" val="2044255317"/>
                  </a:ext>
                </a:extLst>
              </a:tr>
            </a:tbl>
          </a:graphicData>
        </a:graphic>
      </p:graphicFrame>
      <p:sp>
        <p:nvSpPr>
          <p:cNvPr id="4" name="Text Placeholder 3">
            <a:extLst>
              <a:ext uri="{FF2B5EF4-FFF2-40B4-BE49-F238E27FC236}">
                <a16:creationId xmlns:a16="http://schemas.microsoft.com/office/drawing/2014/main" id="{632EF43A-F323-48B7-AA59-2D47961ADF1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67382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75FC0-3A33-4595-AE87-C9D4765C0AE5}"/>
              </a:ext>
            </a:extLst>
          </p:cNvPr>
          <p:cNvSpPr>
            <a:spLocks noGrp="1"/>
          </p:cNvSpPr>
          <p:nvPr>
            <p:ph type="title"/>
          </p:nvPr>
        </p:nvSpPr>
        <p:spPr/>
        <p:txBody>
          <a:bodyPr/>
          <a:lstStyle/>
          <a:p>
            <a:r>
              <a:rPr lang="en-US"/>
              <a:t>Tiktok Videos Table | KFC - 15 of 19</a:t>
            </a:r>
          </a:p>
        </p:txBody>
      </p:sp>
      <p:graphicFrame>
        <p:nvGraphicFramePr>
          <p:cNvPr id="5" name="Table Placeholder 4">
            <a:extLst>
              <a:ext uri="{FF2B5EF4-FFF2-40B4-BE49-F238E27FC236}">
                <a16:creationId xmlns:a16="http://schemas.microsoft.com/office/drawing/2014/main" id="{4A841BD0-27CE-4BC1-9912-AAFA4D50259F}"/>
              </a:ext>
            </a:extLst>
          </p:cNvPr>
          <p:cNvGraphicFramePr>
            <a:graphicFrameLocks noGrp="1"/>
          </p:cNvGraphicFramePr>
          <p:nvPr>
            <p:ph type="tbl" sz="quarter" idx="13"/>
            <p:extLst>
              <p:ext uri="{D42A27DB-BD31-4B8C-83A1-F6EECF244321}">
                <p14:modId xmlns:p14="http://schemas.microsoft.com/office/powerpoint/2010/main" val="93166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00076504"/>
                    </a:ext>
                  </a:extLst>
                </a:gridCol>
                <a:gridCol w="987552">
                  <a:extLst>
                    <a:ext uri="{9D8B030D-6E8A-4147-A177-3AD203B41FA5}">
                      <a16:colId xmlns:a16="http://schemas.microsoft.com/office/drawing/2014/main" val="2301808264"/>
                    </a:ext>
                  </a:extLst>
                </a:gridCol>
                <a:gridCol w="1069848">
                  <a:extLst>
                    <a:ext uri="{9D8B030D-6E8A-4147-A177-3AD203B41FA5}">
                      <a16:colId xmlns:a16="http://schemas.microsoft.com/office/drawing/2014/main" val="629042266"/>
                    </a:ext>
                  </a:extLst>
                </a:gridCol>
                <a:gridCol w="1152144">
                  <a:extLst>
                    <a:ext uri="{9D8B030D-6E8A-4147-A177-3AD203B41FA5}">
                      <a16:colId xmlns:a16="http://schemas.microsoft.com/office/drawing/2014/main" val="3267296143"/>
                    </a:ext>
                  </a:extLst>
                </a:gridCol>
                <a:gridCol w="1152144">
                  <a:extLst>
                    <a:ext uri="{9D8B030D-6E8A-4147-A177-3AD203B41FA5}">
                      <a16:colId xmlns:a16="http://schemas.microsoft.com/office/drawing/2014/main" val="1317128495"/>
                    </a:ext>
                  </a:extLst>
                </a:gridCol>
                <a:gridCol w="329184">
                  <a:extLst>
                    <a:ext uri="{9D8B030D-6E8A-4147-A177-3AD203B41FA5}">
                      <a16:colId xmlns:a16="http://schemas.microsoft.com/office/drawing/2014/main" val="673692637"/>
                    </a:ext>
                  </a:extLst>
                </a:gridCol>
                <a:gridCol w="329184">
                  <a:extLst>
                    <a:ext uri="{9D8B030D-6E8A-4147-A177-3AD203B41FA5}">
                      <a16:colId xmlns:a16="http://schemas.microsoft.com/office/drawing/2014/main" val="2930071474"/>
                    </a:ext>
                  </a:extLst>
                </a:gridCol>
                <a:gridCol w="329184">
                  <a:extLst>
                    <a:ext uri="{9D8B030D-6E8A-4147-A177-3AD203B41FA5}">
                      <a16:colId xmlns:a16="http://schemas.microsoft.com/office/drawing/2014/main" val="508309320"/>
                    </a:ext>
                  </a:extLst>
                </a:gridCol>
                <a:gridCol w="329184">
                  <a:extLst>
                    <a:ext uri="{9D8B030D-6E8A-4147-A177-3AD203B41FA5}">
                      <a16:colId xmlns:a16="http://schemas.microsoft.com/office/drawing/2014/main" val="2785684849"/>
                    </a:ext>
                  </a:extLst>
                </a:gridCol>
                <a:gridCol w="329184">
                  <a:extLst>
                    <a:ext uri="{9D8B030D-6E8A-4147-A177-3AD203B41FA5}">
                      <a16:colId xmlns:a16="http://schemas.microsoft.com/office/drawing/2014/main" val="204060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6867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- 2023-05-19 20:35:06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https://quintly-image-storage.s3.amazonaws.com/2b21850c1ce396f24dfc21e91dcc4993/ce400741b9724169a23aeead25d28a71.jpg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New Year Dance - FASSounds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3.78 %</a:t>
                      </a:r>
                    </a:p>
                  </a:txBody>
                  <a:tcPr/>
                </a:tc>
                <a:extLst>
                  <a:ext uri="{0D108BD9-81ED-4DB2-BD59-A6C34878D82A}">
                    <a16:rowId xmlns:a16="http://schemas.microsoft.com/office/drawing/2014/main" val="767407731"/>
                  </a:ext>
                </a:extLst>
              </a:tr>
            </a:tbl>
          </a:graphicData>
        </a:graphic>
      </p:graphicFrame>
      <p:sp>
        <p:nvSpPr>
          <p:cNvPr id="4" name="Text Placeholder 3">
            <a:extLst>
              <a:ext uri="{FF2B5EF4-FFF2-40B4-BE49-F238E27FC236}">
                <a16:creationId xmlns:a16="http://schemas.microsoft.com/office/drawing/2014/main" id="{01B0BBE9-510F-4326-8CA5-82CA0302B46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4575089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1FA04-5F79-42D8-9DC9-0EA24BE5ED4D}"/>
              </a:ext>
            </a:extLst>
          </p:cNvPr>
          <p:cNvSpPr>
            <a:spLocks noGrp="1"/>
          </p:cNvSpPr>
          <p:nvPr>
            <p:ph type="title"/>
          </p:nvPr>
        </p:nvSpPr>
        <p:spPr/>
        <p:txBody>
          <a:bodyPr/>
          <a:lstStyle/>
          <a:p>
            <a:r>
              <a:rPr lang="en-US"/>
              <a:t>Tiktok Videos Table | KFC - 16 of 19</a:t>
            </a:r>
          </a:p>
        </p:txBody>
      </p:sp>
      <p:graphicFrame>
        <p:nvGraphicFramePr>
          <p:cNvPr id="5" name="Table Placeholder 4">
            <a:extLst>
              <a:ext uri="{FF2B5EF4-FFF2-40B4-BE49-F238E27FC236}">
                <a16:creationId xmlns:a16="http://schemas.microsoft.com/office/drawing/2014/main" id="{779552CB-8F9B-466E-AF10-321CD2B130CB}"/>
              </a:ext>
            </a:extLst>
          </p:cNvPr>
          <p:cNvGraphicFramePr>
            <a:graphicFrameLocks noGrp="1"/>
          </p:cNvGraphicFramePr>
          <p:nvPr>
            <p:ph type="tbl" sz="quarter" idx="13"/>
            <p:extLst>
              <p:ext uri="{D42A27DB-BD31-4B8C-83A1-F6EECF244321}">
                <p14:modId xmlns:p14="http://schemas.microsoft.com/office/powerpoint/2010/main" val="1573660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79167756"/>
                    </a:ext>
                  </a:extLst>
                </a:gridCol>
                <a:gridCol w="987552">
                  <a:extLst>
                    <a:ext uri="{9D8B030D-6E8A-4147-A177-3AD203B41FA5}">
                      <a16:colId xmlns:a16="http://schemas.microsoft.com/office/drawing/2014/main" val="2293075405"/>
                    </a:ext>
                  </a:extLst>
                </a:gridCol>
                <a:gridCol w="1069848">
                  <a:extLst>
                    <a:ext uri="{9D8B030D-6E8A-4147-A177-3AD203B41FA5}">
                      <a16:colId xmlns:a16="http://schemas.microsoft.com/office/drawing/2014/main" val="320413772"/>
                    </a:ext>
                  </a:extLst>
                </a:gridCol>
                <a:gridCol w="1152144">
                  <a:extLst>
                    <a:ext uri="{9D8B030D-6E8A-4147-A177-3AD203B41FA5}">
                      <a16:colId xmlns:a16="http://schemas.microsoft.com/office/drawing/2014/main" val="1095231354"/>
                    </a:ext>
                  </a:extLst>
                </a:gridCol>
                <a:gridCol w="1152144">
                  <a:extLst>
                    <a:ext uri="{9D8B030D-6E8A-4147-A177-3AD203B41FA5}">
                      <a16:colId xmlns:a16="http://schemas.microsoft.com/office/drawing/2014/main" val="4135833025"/>
                    </a:ext>
                  </a:extLst>
                </a:gridCol>
                <a:gridCol w="329184">
                  <a:extLst>
                    <a:ext uri="{9D8B030D-6E8A-4147-A177-3AD203B41FA5}">
                      <a16:colId xmlns:a16="http://schemas.microsoft.com/office/drawing/2014/main" val="458562638"/>
                    </a:ext>
                  </a:extLst>
                </a:gridCol>
                <a:gridCol w="329184">
                  <a:extLst>
                    <a:ext uri="{9D8B030D-6E8A-4147-A177-3AD203B41FA5}">
                      <a16:colId xmlns:a16="http://schemas.microsoft.com/office/drawing/2014/main" val="1891589836"/>
                    </a:ext>
                  </a:extLst>
                </a:gridCol>
                <a:gridCol w="329184">
                  <a:extLst>
                    <a:ext uri="{9D8B030D-6E8A-4147-A177-3AD203B41FA5}">
                      <a16:colId xmlns:a16="http://schemas.microsoft.com/office/drawing/2014/main" val="2792028689"/>
                    </a:ext>
                  </a:extLst>
                </a:gridCol>
                <a:gridCol w="329184">
                  <a:extLst>
                    <a:ext uri="{9D8B030D-6E8A-4147-A177-3AD203B41FA5}">
                      <a16:colId xmlns:a16="http://schemas.microsoft.com/office/drawing/2014/main" val="2369573564"/>
                    </a:ext>
                  </a:extLst>
                </a:gridCol>
                <a:gridCol w="329184">
                  <a:extLst>
                    <a:ext uri="{9D8B030D-6E8A-4147-A177-3AD203B41FA5}">
                      <a16:colId xmlns:a16="http://schemas.microsoft.com/office/drawing/2014/main" val="205118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1046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- 2023-05-30 18:13:52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https://quintly-image-storage.s3.amazonaws.com/2b21850c1ce396f24dfc21e91dcc4993/b7ce1591dd169bfb2a0efe97b330a2d2.jpg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4.61 %</a:t>
                      </a:r>
                    </a:p>
                  </a:txBody>
                  <a:tcPr/>
                </a:tc>
                <a:extLst>
                  <a:ext uri="{0D108BD9-81ED-4DB2-BD59-A6C34878D82A}">
                    <a16:rowId xmlns:a16="http://schemas.microsoft.com/office/drawing/2014/main" val="1980660965"/>
                  </a:ext>
                </a:extLst>
              </a:tr>
            </a:tbl>
          </a:graphicData>
        </a:graphic>
      </p:graphicFrame>
      <p:sp>
        <p:nvSpPr>
          <p:cNvPr id="4" name="Text Placeholder 3">
            <a:extLst>
              <a:ext uri="{FF2B5EF4-FFF2-40B4-BE49-F238E27FC236}">
                <a16:creationId xmlns:a16="http://schemas.microsoft.com/office/drawing/2014/main" id="{18C9F52D-E7C7-4541-93FB-1F4E04EAC778}"/>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910917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FFA2-E755-48A4-A515-3AD14C0A7250}"/>
              </a:ext>
            </a:extLst>
          </p:cNvPr>
          <p:cNvSpPr>
            <a:spLocks noGrp="1"/>
          </p:cNvSpPr>
          <p:nvPr>
            <p:ph type="title"/>
          </p:nvPr>
        </p:nvSpPr>
        <p:spPr/>
        <p:txBody>
          <a:bodyPr/>
          <a:lstStyle/>
          <a:p>
            <a:r>
              <a:rPr lang="en-US"/>
              <a:t>Tiktok Videos Table | KFC - 17 of 19</a:t>
            </a:r>
          </a:p>
        </p:txBody>
      </p:sp>
      <p:graphicFrame>
        <p:nvGraphicFramePr>
          <p:cNvPr id="5" name="Table Placeholder 4">
            <a:extLst>
              <a:ext uri="{FF2B5EF4-FFF2-40B4-BE49-F238E27FC236}">
                <a16:creationId xmlns:a16="http://schemas.microsoft.com/office/drawing/2014/main" id="{D0911AD4-2E11-4DC7-8F9A-3591C142F698}"/>
              </a:ext>
            </a:extLst>
          </p:cNvPr>
          <p:cNvGraphicFramePr>
            <a:graphicFrameLocks noGrp="1"/>
          </p:cNvGraphicFramePr>
          <p:nvPr>
            <p:ph type="tbl" sz="quarter" idx="13"/>
            <p:extLst>
              <p:ext uri="{D42A27DB-BD31-4B8C-83A1-F6EECF244321}">
                <p14:modId xmlns:p14="http://schemas.microsoft.com/office/powerpoint/2010/main" val="97382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04048387"/>
                    </a:ext>
                  </a:extLst>
                </a:gridCol>
                <a:gridCol w="987552">
                  <a:extLst>
                    <a:ext uri="{9D8B030D-6E8A-4147-A177-3AD203B41FA5}">
                      <a16:colId xmlns:a16="http://schemas.microsoft.com/office/drawing/2014/main" val="1406658627"/>
                    </a:ext>
                  </a:extLst>
                </a:gridCol>
                <a:gridCol w="1069848">
                  <a:extLst>
                    <a:ext uri="{9D8B030D-6E8A-4147-A177-3AD203B41FA5}">
                      <a16:colId xmlns:a16="http://schemas.microsoft.com/office/drawing/2014/main" val="4208455488"/>
                    </a:ext>
                  </a:extLst>
                </a:gridCol>
                <a:gridCol w="1152144">
                  <a:extLst>
                    <a:ext uri="{9D8B030D-6E8A-4147-A177-3AD203B41FA5}">
                      <a16:colId xmlns:a16="http://schemas.microsoft.com/office/drawing/2014/main" val="4033180002"/>
                    </a:ext>
                  </a:extLst>
                </a:gridCol>
                <a:gridCol w="1152144">
                  <a:extLst>
                    <a:ext uri="{9D8B030D-6E8A-4147-A177-3AD203B41FA5}">
                      <a16:colId xmlns:a16="http://schemas.microsoft.com/office/drawing/2014/main" val="1810801763"/>
                    </a:ext>
                  </a:extLst>
                </a:gridCol>
                <a:gridCol w="329184">
                  <a:extLst>
                    <a:ext uri="{9D8B030D-6E8A-4147-A177-3AD203B41FA5}">
                      <a16:colId xmlns:a16="http://schemas.microsoft.com/office/drawing/2014/main" val="2717706612"/>
                    </a:ext>
                  </a:extLst>
                </a:gridCol>
                <a:gridCol w="329184">
                  <a:extLst>
                    <a:ext uri="{9D8B030D-6E8A-4147-A177-3AD203B41FA5}">
                      <a16:colId xmlns:a16="http://schemas.microsoft.com/office/drawing/2014/main" val="369353349"/>
                    </a:ext>
                  </a:extLst>
                </a:gridCol>
                <a:gridCol w="329184">
                  <a:extLst>
                    <a:ext uri="{9D8B030D-6E8A-4147-A177-3AD203B41FA5}">
                      <a16:colId xmlns:a16="http://schemas.microsoft.com/office/drawing/2014/main" val="3053726362"/>
                    </a:ext>
                  </a:extLst>
                </a:gridCol>
                <a:gridCol w="329184">
                  <a:extLst>
                    <a:ext uri="{9D8B030D-6E8A-4147-A177-3AD203B41FA5}">
                      <a16:colId xmlns:a16="http://schemas.microsoft.com/office/drawing/2014/main" val="2983467985"/>
                    </a:ext>
                  </a:extLst>
                </a:gridCol>
                <a:gridCol w="329184">
                  <a:extLst>
                    <a:ext uri="{9D8B030D-6E8A-4147-A177-3AD203B41FA5}">
                      <a16:colId xmlns:a16="http://schemas.microsoft.com/office/drawing/2014/main" val="495121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6557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- 2023-05-12 18:40:42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https://quintly-image-storage.s3.amazonaws.com/2b21850c1ce396f24dfc21e91dcc4993/6748b3d4413749da9181e8c61caf7200.jpg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3.92 %</a:t>
                      </a:r>
                    </a:p>
                  </a:txBody>
                  <a:tcPr/>
                </a:tc>
                <a:extLst>
                  <a:ext uri="{0D108BD9-81ED-4DB2-BD59-A6C34878D82A}">
                    <a16:rowId xmlns:a16="http://schemas.microsoft.com/office/drawing/2014/main" val="3204210546"/>
                  </a:ext>
                </a:extLst>
              </a:tr>
            </a:tbl>
          </a:graphicData>
        </a:graphic>
      </p:graphicFrame>
      <p:sp>
        <p:nvSpPr>
          <p:cNvPr id="4" name="Text Placeholder 3">
            <a:extLst>
              <a:ext uri="{FF2B5EF4-FFF2-40B4-BE49-F238E27FC236}">
                <a16:creationId xmlns:a16="http://schemas.microsoft.com/office/drawing/2014/main" id="{8BD84712-23BF-4E68-890D-73B0B547E27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609200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3BD1F-EC17-419A-A3F4-AA22F7ACB8CF}"/>
              </a:ext>
            </a:extLst>
          </p:cNvPr>
          <p:cNvSpPr>
            <a:spLocks noGrp="1"/>
          </p:cNvSpPr>
          <p:nvPr>
            <p:ph type="title"/>
          </p:nvPr>
        </p:nvSpPr>
        <p:spPr/>
        <p:txBody>
          <a:bodyPr/>
          <a:lstStyle/>
          <a:p>
            <a:r>
              <a:rPr lang="en-US"/>
              <a:t>Tiktok Videos Table | KFC - 18 of 19</a:t>
            </a:r>
          </a:p>
        </p:txBody>
      </p:sp>
      <p:graphicFrame>
        <p:nvGraphicFramePr>
          <p:cNvPr id="5" name="Table Placeholder 4">
            <a:extLst>
              <a:ext uri="{FF2B5EF4-FFF2-40B4-BE49-F238E27FC236}">
                <a16:creationId xmlns:a16="http://schemas.microsoft.com/office/drawing/2014/main" id="{5762AFB9-AA79-460B-91D2-60EBF79F9E5B}"/>
              </a:ext>
            </a:extLst>
          </p:cNvPr>
          <p:cNvGraphicFramePr>
            <a:graphicFrameLocks noGrp="1"/>
          </p:cNvGraphicFramePr>
          <p:nvPr>
            <p:ph type="tbl" sz="quarter" idx="13"/>
            <p:extLst>
              <p:ext uri="{D42A27DB-BD31-4B8C-83A1-F6EECF244321}">
                <p14:modId xmlns:p14="http://schemas.microsoft.com/office/powerpoint/2010/main" val="16580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5102158"/>
                    </a:ext>
                  </a:extLst>
                </a:gridCol>
                <a:gridCol w="987552">
                  <a:extLst>
                    <a:ext uri="{9D8B030D-6E8A-4147-A177-3AD203B41FA5}">
                      <a16:colId xmlns:a16="http://schemas.microsoft.com/office/drawing/2014/main" val="1209659728"/>
                    </a:ext>
                  </a:extLst>
                </a:gridCol>
                <a:gridCol w="1069848">
                  <a:extLst>
                    <a:ext uri="{9D8B030D-6E8A-4147-A177-3AD203B41FA5}">
                      <a16:colId xmlns:a16="http://schemas.microsoft.com/office/drawing/2014/main" val="1723425966"/>
                    </a:ext>
                  </a:extLst>
                </a:gridCol>
                <a:gridCol w="1152144">
                  <a:extLst>
                    <a:ext uri="{9D8B030D-6E8A-4147-A177-3AD203B41FA5}">
                      <a16:colId xmlns:a16="http://schemas.microsoft.com/office/drawing/2014/main" val="2580290061"/>
                    </a:ext>
                  </a:extLst>
                </a:gridCol>
                <a:gridCol w="1152144">
                  <a:extLst>
                    <a:ext uri="{9D8B030D-6E8A-4147-A177-3AD203B41FA5}">
                      <a16:colId xmlns:a16="http://schemas.microsoft.com/office/drawing/2014/main" val="4118963882"/>
                    </a:ext>
                  </a:extLst>
                </a:gridCol>
                <a:gridCol w="329184">
                  <a:extLst>
                    <a:ext uri="{9D8B030D-6E8A-4147-A177-3AD203B41FA5}">
                      <a16:colId xmlns:a16="http://schemas.microsoft.com/office/drawing/2014/main" val="1958775978"/>
                    </a:ext>
                  </a:extLst>
                </a:gridCol>
                <a:gridCol w="329184">
                  <a:extLst>
                    <a:ext uri="{9D8B030D-6E8A-4147-A177-3AD203B41FA5}">
                      <a16:colId xmlns:a16="http://schemas.microsoft.com/office/drawing/2014/main" val="1506908910"/>
                    </a:ext>
                  </a:extLst>
                </a:gridCol>
                <a:gridCol w="329184">
                  <a:extLst>
                    <a:ext uri="{9D8B030D-6E8A-4147-A177-3AD203B41FA5}">
                      <a16:colId xmlns:a16="http://schemas.microsoft.com/office/drawing/2014/main" val="959079678"/>
                    </a:ext>
                  </a:extLst>
                </a:gridCol>
                <a:gridCol w="329184">
                  <a:extLst>
                    <a:ext uri="{9D8B030D-6E8A-4147-A177-3AD203B41FA5}">
                      <a16:colId xmlns:a16="http://schemas.microsoft.com/office/drawing/2014/main" val="3036842879"/>
                    </a:ext>
                  </a:extLst>
                </a:gridCol>
                <a:gridCol w="329184">
                  <a:extLst>
                    <a:ext uri="{9D8B030D-6E8A-4147-A177-3AD203B41FA5}">
                      <a16:colId xmlns:a16="http://schemas.microsoft.com/office/drawing/2014/main" val="133170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2244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- 2023-04-19 19:57:07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https://quintly-image-storage.s3.amazonaws.com/2b21850c1ce396f24dfc21e91dcc4993/354ab38f3484a30428e508d3f72dae91.jpg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extLst>
                  <a:ext uri="{0D108BD9-81ED-4DB2-BD59-A6C34878D82A}">
                    <a16:rowId xmlns:a16="http://schemas.microsoft.com/office/drawing/2014/main" val="3599821137"/>
                  </a:ext>
                </a:extLst>
              </a:tr>
            </a:tbl>
          </a:graphicData>
        </a:graphic>
      </p:graphicFrame>
      <p:sp>
        <p:nvSpPr>
          <p:cNvPr id="4" name="Text Placeholder 3">
            <a:extLst>
              <a:ext uri="{FF2B5EF4-FFF2-40B4-BE49-F238E27FC236}">
                <a16:creationId xmlns:a16="http://schemas.microsoft.com/office/drawing/2014/main" id="{574C8BDE-0680-4982-9539-E0D225B6FB1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569290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8D925-FD3C-474B-98FE-039881C03E56}"/>
              </a:ext>
            </a:extLst>
          </p:cNvPr>
          <p:cNvSpPr>
            <a:spLocks noGrp="1"/>
          </p:cNvSpPr>
          <p:nvPr>
            <p:ph type="title"/>
          </p:nvPr>
        </p:nvSpPr>
        <p:spPr/>
        <p:txBody>
          <a:bodyPr/>
          <a:lstStyle/>
          <a:p>
            <a:r>
              <a:rPr lang="en-US"/>
              <a:t>Tiktok Videos Table | KFC - 19 of 19</a:t>
            </a:r>
          </a:p>
        </p:txBody>
      </p:sp>
      <p:graphicFrame>
        <p:nvGraphicFramePr>
          <p:cNvPr id="5" name="Table Placeholder 4">
            <a:extLst>
              <a:ext uri="{FF2B5EF4-FFF2-40B4-BE49-F238E27FC236}">
                <a16:creationId xmlns:a16="http://schemas.microsoft.com/office/drawing/2014/main" id="{FC43C369-345E-4603-9742-78B71E21820D}"/>
              </a:ext>
            </a:extLst>
          </p:cNvPr>
          <p:cNvGraphicFramePr>
            <a:graphicFrameLocks noGrp="1"/>
          </p:cNvGraphicFramePr>
          <p:nvPr>
            <p:ph type="tbl" sz="quarter" idx="13"/>
            <p:extLst>
              <p:ext uri="{D42A27DB-BD31-4B8C-83A1-F6EECF244321}">
                <p14:modId xmlns:p14="http://schemas.microsoft.com/office/powerpoint/2010/main" val="293882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61099269"/>
                    </a:ext>
                  </a:extLst>
                </a:gridCol>
                <a:gridCol w="987552">
                  <a:extLst>
                    <a:ext uri="{9D8B030D-6E8A-4147-A177-3AD203B41FA5}">
                      <a16:colId xmlns:a16="http://schemas.microsoft.com/office/drawing/2014/main" val="1299067604"/>
                    </a:ext>
                  </a:extLst>
                </a:gridCol>
                <a:gridCol w="1069848">
                  <a:extLst>
                    <a:ext uri="{9D8B030D-6E8A-4147-A177-3AD203B41FA5}">
                      <a16:colId xmlns:a16="http://schemas.microsoft.com/office/drawing/2014/main" val="2987318878"/>
                    </a:ext>
                  </a:extLst>
                </a:gridCol>
                <a:gridCol w="1152144">
                  <a:extLst>
                    <a:ext uri="{9D8B030D-6E8A-4147-A177-3AD203B41FA5}">
                      <a16:colId xmlns:a16="http://schemas.microsoft.com/office/drawing/2014/main" val="321472618"/>
                    </a:ext>
                  </a:extLst>
                </a:gridCol>
                <a:gridCol w="1152144">
                  <a:extLst>
                    <a:ext uri="{9D8B030D-6E8A-4147-A177-3AD203B41FA5}">
                      <a16:colId xmlns:a16="http://schemas.microsoft.com/office/drawing/2014/main" val="2887735211"/>
                    </a:ext>
                  </a:extLst>
                </a:gridCol>
                <a:gridCol w="329184">
                  <a:extLst>
                    <a:ext uri="{9D8B030D-6E8A-4147-A177-3AD203B41FA5}">
                      <a16:colId xmlns:a16="http://schemas.microsoft.com/office/drawing/2014/main" val="3359477943"/>
                    </a:ext>
                  </a:extLst>
                </a:gridCol>
                <a:gridCol w="329184">
                  <a:extLst>
                    <a:ext uri="{9D8B030D-6E8A-4147-A177-3AD203B41FA5}">
                      <a16:colId xmlns:a16="http://schemas.microsoft.com/office/drawing/2014/main" val="3204389326"/>
                    </a:ext>
                  </a:extLst>
                </a:gridCol>
                <a:gridCol w="329184">
                  <a:extLst>
                    <a:ext uri="{9D8B030D-6E8A-4147-A177-3AD203B41FA5}">
                      <a16:colId xmlns:a16="http://schemas.microsoft.com/office/drawing/2014/main" val="251768886"/>
                    </a:ext>
                  </a:extLst>
                </a:gridCol>
                <a:gridCol w="329184">
                  <a:extLst>
                    <a:ext uri="{9D8B030D-6E8A-4147-A177-3AD203B41FA5}">
                      <a16:colId xmlns:a16="http://schemas.microsoft.com/office/drawing/2014/main" val="2010067501"/>
                    </a:ext>
                  </a:extLst>
                </a:gridCol>
                <a:gridCol w="329184">
                  <a:extLst>
                    <a:ext uri="{9D8B030D-6E8A-4147-A177-3AD203B41FA5}">
                      <a16:colId xmlns:a16="http://schemas.microsoft.com/office/drawing/2014/main" val="129267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3257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- 2023-05-01 19:39:06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https://quintly-image-storage.s3.amazonaws.com/2b21850c1ce396f24dfc21e91dcc4993/30313407d70dd6dccf7a2d9cdebe2555.jpg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2.14 %</a:t>
                      </a:r>
                    </a:p>
                  </a:txBody>
                  <a:tcPr/>
                </a:tc>
                <a:extLst>
                  <a:ext uri="{0D108BD9-81ED-4DB2-BD59-A6C34878D82A}">
                    <a16:rowId xmlns:a16="http://schemas.microsoft.com/office/drawing/2014/main" val="3160814178"/>
                  </a:ext>
                </a:extLst>
              </a:tr>
            </a:tbl>
          </a:graphicData>
        </a:graphic>
      </p:graphicFrame>
      <p:sp>
        <p:nvSpPr>
          <p:cNvPr id="4" name="Text Placeholder 3">
            <a:extLst>
              <a:ext uri="{FF2B5EF4-FFF2-40B4-BE49-F238E27FC236}">
                <a16:creationId xmlns:a16="http://schemas.microsoft.com/office/drawing/2014/main" id="{5A06E1E6-4131-4860-9B64-B216529CB26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128443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3C5B-A9B6-47E8-9ACC-EB46EBEFCF30}"/>
              </a:ext>
            </a:extLst>
          </p:cNvPr>
          <p:cNvSpPr>
            <a:spLocks noGrp="1"/>
          </p:cNvSpPr>
          <p:nvPr>
            <p:ph type="title"/>
          </p:nvPr>
        </p:nvSpPr>
        <p:spPr/>
        <p:txBody>
          <a:bodyPr/>
          <a:lstStyle/>
          <a:p>
            <a:r>
              <a:rPr lang="en-US"/>
              <a:t>Facebook Posts Key Metrics Table | KFC</a:t>
            </a:r>
          </a:p>
        </p:txBody>
      </p:sp>
      <p:graphicFrame>
        <p:nvGraphicFramePr>
          <p:cNvPr id="5" name="Table Placeholder 4">
            <a:extLst>
              <a:ext uri="{FF2B5EF4-FFF2-40B4-BE49-F238E27FC236}">
                <a16:creationId xmlns:a16="http://schemas.microsoft.com/office/drawing/2014/main" id="{1ECA2C9A-7322-4AF4-997D-AAB1EFB1D004}"/>
              </a:ext>
            </a:extLst>
          </p:cNvPr>
          <p:cNvGraphicFramePr>
            <a:graphicFrameLocks noGrp="1"/>
          </p:cNvGraphicFramePr>
          <p:nvPr>
            <p:ph type="tbl" sz="quarter" idx="13"/>
            <p:extLst>
              <p:ext uri="{D42A27DB-BD31-4B8C-83A1-F6EECF244321}">
                <p14:modId xmlns:p14="http://schemas.microsoft.com/office/powerpoint/2010/main" val="288960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01255472"/>
                    </a:ext>
                  </a:extLst>
                </a:gridCol>
                <a:gridCol w="1152144">
                  <a:extLst>
                    <a:ext uri="{9D8B030D-6E8A-4147-A177-3AD203B41FA5}">
                      <a16:colId xmlns:a16="http://schemas.microsoft.com/office/drawing/2014/main" val="575598937"/>
                    </a:ext>
                  </a:extLst>
                </a:gridCol>
                <a:gridCol w="1152144">
                  <a:extLst>
                    <a:ext uri="{9D8B030D-6E8A-4147-A177-3AD203B41FA5}">
                      <a16:colId xmlns:a16="http://schemas.microsoft.com/office/drawing/2014/main" val="1226533508"/>
                    </a:ext>
                  </a:extLst>
                </a:gridCol>
                <a:gridCol w="1152144">
                  <a:extLst>
                    <a:ext uri="{9D8B030D-6E8A-4147-A177-3AD203B41FA5}">
                      <a16:colId xmlns:a16="http://schemas.microsoft.com/office/drawing/2014/main" val="4269934960"/>
                    </a:ext>
                  </a:extLst>
                </a:gridCol>
                <a:gridCol w="1152144">
                  <a:extLst>
                    <a:ext uri="{9D8B030D-6E8A-4147-A177-3AD203B41FA5}">
                      <a16:colId xmlns:a16="http://schemas.microsoft.com/office/drawing/2014/main" val="773757874"/>
                    </a:ext>
                  </a:extLst>
                </a:gridCol>
                <a:gridCol w="1152144">
                  <a:extLst>
                    <a:ext uri="{9D8B030D-6E8A-4147-A177-3AD203B41FA5}">
                      <a16:colId xmlns:a16="http://schemas.microsoft.com/office/drawing/2014/main" val="3686951566"/>
                    </a:ext>
                  </a:extLst>
                </a:gridCol>
                <a:gridCol w="1152144">
                  <a:extLst>
                    <a:ext uri="{9D8B030D-6E8A-4147-A177-3AD203B41FA5}">
                      <a16:colId xmlns:a16="http://schemas.microsoft.com/office/drawing/2014/main" val="926726195"/>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Total Post Impressions</a:t>
                      </a:r>
                    </a:p>
                  </a:txBody>
                  <a:tcPr/>
                </a:tc>
                <a:tc>
                  <a:txBody>
                    <a:bodyPr/>
                    <a:lstStyle/>
                    <a:p>
                      <a:r>
                        <a:rPr lang="en-US" sz="1000"/>
                        <a:t>Total Post Engagements</a:t>
                      </a:r>
                    </a:p>
                  </a:txBody>
                  <a:tcPr/>
                </a:tc>
                <a:tc>
                  <a:txBody>
                    <a:bodyPr/>
                    <a:lstStyle/>
                    <a:p>
                      <a:r>
                        <a:rPr lang="en-US" sz="1000"/>
                        <a:t>Engagement Rate</a:t>
                      </a:r>
                    </a:p>
                  </a:txBody>
                  <a:tcPr/>
                </a:tc>
                <a:tc>
                  <a:txBody>
                    <a:bodyPr/>
                    <a:lstStyle/>
                    <a:p>
                      <a:r>
                        <a:rPr lang="en-US" sz="1000"/>
                        <a:t>Video Views</a:t>
                      </a:r>
                    </a:p>
                  </a:txBody>
                  <a:tcPr/>
                </a:tc>
                <a:tc>
                  <a:txBody>
                    <a:bodyPr/>
                    <a:lstStyle/>
                    <a:p>
                      <a:r>
                        <a:rPr lang="en-US" sz="1000"/>
                        <a:t>Fans or Followers</a:t>
                      </a:r>
                    </a:p>
                  </a:txBody>
                  <a:tcPr/>
                </a:tc>
                <a:extLst>
                  <a:ext uri="{0D108BD9-81ED-4DB2-BD59-A6C34878D82A}">
                    <a16:rowId xmlns:a16="http://schemas.microsoft.com/office/drawing/2014/main" val="1880747620"/>
                  </a:ext>
                </a:extLst>
              </a:tr>
              <a:tr h="370840">
                <a:tc>
                  <a:txBody>
                    <a:bodyPr/>
                    <a:lstStyle/>
                    <a:p>
                      <a:r>
                        <a:rPr lang="en-US" sz="1000"/>
                        <a:t>KFC</a:t>
                      </a:r>
                    </a:p>
                  </a:txBody>
                  <a:tcPr/>
                </a:tc>
                <a:tc>
                  <a:txBody>
                    <a:bodyPr/>
                    <a:lstStyle/>
                    <a:p>
                      <a:r>
                        <a:rPr lang="en-US" sz="1000"/>
                        <a:t>19</a:t>
                      </a:r>
                    </a:p>
                  </a:txBody>
                  <a:tcPr/>
                </a:tc>
                <a:tc>
                  <a:txBody>
                    <a:bodyPr/>
                    <a:lstStyle/>
                    <a:p>
                      <a:r>
                        <a:rPr lang="en-US" sz="1000"/>
                        <a:t>4846746</a:t>
                      </a:r>
                    </a:p>
                  </a:txBody>
                  <a:tcPr/>
                </a:tc>
                <a:tc>
                  <a:txBody>
                    <a:bodyPr/>
                    <a:lstStyle/>
                    <a:p>
                      <a:r>
                        <a:rPr lang="en-US" sz="1000"/>
                        <a:t>226487</a:t>
                      </a:r>
                    </a:p>
                  </a:txBody>
                  <a:tcPr/>
                </a:tc>
                <a:tc>
                  <a:txBody>
                    <a:bodyPr/>
                    <a:lstStyle/>
                    <a:p>
                      <a:r>
                        <a:rPr lang="en-US" sz="1000"/>
                        <a:t>4.6729702773779 %</a:t>
                      </a:r>
                    </a:p>
                  </a:txBody>
                  <a:tcPr/>
                </a:tc>
                <a:tc>
                  <a:txBody>
                    <a:bodyPr/>
                    <a:lstStyle/>
                    <a:p>
                      <a:r>
                        <a:rPr lang="en-US" sz="1000"/>
                        <a:t>89267</a:t>
                      </a:r>
                    </a:p>
                  </a:txBody>
                  <a:tcPr/>
                </a:tc>
                <a:tc>
                  <a:txBody>
                    <a:bodyPr/>
                    <a:lstStyle/>
                    <a:p>
                      <a:r>
                        <a:rPr lang="en-US" sz="1000"/>
                        <a:t>4329448</a:t>
                      </a:r>
                    </a:p>
                  </a:txBody>
                  <a:tcPr/>
                </a:tc>
                <a:extLst>
                  <a:ext uri="{0D108BD9-81ED-4DB2-BD59-A6C34878D82A}">
                    <a16:rowId xmlns:a16="http://schemas.microsoft.com/office/drawing/2014/main" val="2423988001"/>
                  </a:ext>
                </a:extLst>
              </a:tr>
            </a:tbl>
          </a:graphicData>
        </a:graphic>
      </p:graphicFrame>
      <p:sp>
        <p:nvSpPr>
          <p:cNvPr id="4" name="Text Placeholder 3">
            <a:extLst>
              <a:ext uri="{FF2B5EF4-FFF2-40B4-BE49-F238E27FC236}">
                <a16:creationId xmlns:a16="http://schemas.microsoft.com/office/drawing/2014/main" id="{5D6A4851-1F5C-4C1C-91EB-940B84959DF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5866991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A84A1-DAB8-4A12-819C-E602F986A306}"/>
              </a:ext>
            </a:extLst>
          </p:cNvPr>
          <p:cNvSpPr>
            <a:spLocks noGrp="1"/>
          </p:cNvSpPr>
          <p:nvPr>
            <p:ph type="title"/>
          </p:nvPr>
        </p:nvSpPr>
        <p:spPr/>
        <p:txBody>
          <a:bodyPr/>
          <a:lstStyle/>
          <a:p>
            <a:r>
              <a:rPr lang="en-US"/>
              <a:t>Facebook Original Own Posts Table | KFC - 1 of 11</a:t>
            </a:r>
          </a:p>
        </p:txBody>
      </p:sp>
      <p:graphicFrame>
        <p:nvGraphicFramePr>
          <p:cNvPr id="5" name="Table Placeholder 4">
            <a:extLst>
              <a:ext uri="{FF2B5EF4-FFF2-40B4-BE49-F238E27FC236}">
                <a16:creationId xmlns:a16="http://schemas.microsoft.com/office/drawing/2014/main" id="{57006656-51E4-4AB8-99E6-0C43E6F39C5B}"/>
              </a:ext>
            </a:extLst>
          </p:cNvPr>
          <p:cNvGraphicFramePr>
            <a:graphicFrameLocks noGrp="1"/>
          </p:cNvGraphicFramePr>
          <p:nvPr>
            <p:ph type="tbl" sz="quarter" idx="13"/>
            <p:extLst>
              <p:ext uri="{D42A27DB-BD31-4B8C-83A1-F6EECF244321}">
                <p14:modId xmlns:p14="http://schemas.microsoft.com/office/powerpoint/2010/main" val="414613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9788271"/>
                    </a:ext>
                  </a:extLst>
                </a:gridCol>
                <a:gridCol w="1645920">
                  <a:extLst>
                    <a:ext uri="{9D8B030D-6E8A-4147-A177-3AD203B41FA5}">
                      <a16:colId xmlns:a16="http://schemas.microsoft.com/office/drawing/2014/main" val="628394836"/>
                    </a:ext>
                  </a:extLst>
                </a:gridCol>
                <a:gridCol w="1152144">
                  <a:extLst>
                    <a:ext uri="{9D8B030D-6E8A-4147-A177-3AD203B41FA5}">
                      <a16:colId xmlns:a16="http://schemas.microsoft.com/office/drawing/2014/main" val="1838125650"/>
                    </a:ext>
                  </a:extLst>
                </a:gridCol>
                <a:gridCol w="411480">
                  <a:extLst>
                    <a:ext uri="{9D8B030D-6E8A-4147-A177-3AD203B41FA5}">
                      <a16:colId xmlns:a16="http://schemas.microsoft.com/office/drawing/2014/main" val="67465334"/>
                    </a:ext>
                  </a:extLst>
                </a:gridCol>
                <a:gridCol w="411480">
                  <a:extLst>
                    <a:ext uri="{9D8B030D-6E8A-4147-A177-3AD203B41FA5}">
                      <a16:colId xmlns:a16="http://schemas.microsoft.com/office/drawing/2014/main" val="104063396"/>
                    </a:ext>
                  </a:extLst>
                </a:gridCol>
                <a:gridCol w="411480">
                  <a:extLst>
                    <a:ext uri="{9D8B030D-6E8A-4147-A177-3AD203B41FA5}">
                      <a16:colId xmlns:a16="http://schemas.microsoft.com/office/drawing/2014/main" val="379829751"/>
                    </a:ext>
                  </a:extLst>
                </a:gridCol>
                <a:gridCol w="411480">
                  <a:extLst>
                    <a:ext uri="{9D8B030D-6E8A-4147-A177-3AD203B41FA5}">
                      <a16:colId xmlns:a16="http://schemas.microsoft.com/office/drawing/2014/main" val="518146454"/>
                    </a:ext>
                  </a:extLst>
                </a:gridCol>
                <a:gridCol w="411480">
                  <a:extLst>
                    <a:ext uri="{9D8B030D-6E8A-4147-A177-3AD203B41FA5}">
                      <a16:colId xmlns:a16="http://schemas.microsoft.com/office/drawing/2014/main" val="3632497843"/>
                    </a:ext>
                  </a:extLst>
                </a:gridCol>
                <a:gridCol w="411480">
                  <a:extLst>
                    <a:ext uri="{9D8B030D-6E8A-4147-A177-3AD203B41FA5}">
                      <a16:colId xmlns:a16="http://schemas.microsoft.com/office/drawing/2014/main" val="2781972392"/>
                    </a:ext>
                  </a:extLst>
                </a:gridCol>
                <a:gridCol w="411480">
                  <a:extLst>
                    <a:ext uri="{9D8B030D-6E8A-4147-A177-3AD203B41FA5}">
                      <a16:colId xmlns:a16="http://schemas.microsoft.com/office/drawing/2014/main" val="2385582082"/>
                    </a:ext>
                  </a:extLst>
                </a:gridCol>
                <a:gridCol w="411480">
                  <a:extLst>
                    <a:ext uri="{9D8B030D-6E8A-4147-A177-3AD203B41FA5}">
                      <a16:colId xmlns:a16="http://schemas.microsoft.com/office/drawing/2014/main" val="4287270423"/>
                    </a:ext>
                  </a:extLst>
                </a:gridCol>
                <a:gridCol w="411480">
                  <a:extLst>
                    <a:ext uri="{9D8B030D-6E8A-4147-A177-3AD203B41FA5}">
                      <a16:colId xmlns:a16="http://schemas.microsoft.com/office/drawing/2014/main" val="73677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905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- 2023-06-29 19:11:01</a:t>
                      </a:r>
                      <a:r>
                        <a:rPr kumimoji="0" lang="en-US" sz="1000" b="0" i="0" u="none" strike="noStrike" kern="1200" cap="none" spc="0" normalizeH="0" baseline="0" noProof="0">
                          <a:ln>
                            <a:noFill/>
                          </a:ln>
                          <a:solidFill>
                            <a:prstClr val="black"/>
                          </a:solidFill>
                          <a:effectLst/>
                          <a:uLnTx/>
                          <a:uFillTx/>
                          <a:latin typeface="Calibri"/>
                          <a:ea typeface="+mn-ea"/>
                          <a:cs typeface="+mn-cs"/>
                        </a:rPr>
                        <a:t>
 What’s your wish? Let us know by June 30th! 📣 The KFC Foundation is granting 0K in Kentucky Fried Wishes across 50 deserving, community non-profits this fall. Apply for a ,000 wish come true at kfcfoundation.org/wishes. We hope to hear from you soon! ☺️ KFC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https://quintly-image-storage.s3.amazonaws.com/2a35146a3b566049c7ad8fbaa99ddc5d/3e70a563a3ad996710e8880f2d933c1d.jpg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2.5905843876409 %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5832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- 2023-06-28 17:27:01</a:t>
                      </a:r>
                      <a:r>
                        <a:rPr kumimoji="0" lang="en-US" sz="1000" b="0" i="0" u="none" strike="noStrike" kern="1200" cap="none" spc="0" normalizeH="0" baseline="0" noProof="0">
                          <a:ln>
                            <a:noFill/>
                          </a:ln>
                          <a:solidFill>
                            <a:prstClr val="black"/>
                          </a:solidFill>
                          <a:effectLst/>
                          <a:uLnTx/>
                          <a:uFillTx/>
                          <a:latin typeface="Calibri"/>
                          <a:ea typeface="+mn-ea"/>
                          <a:cs typeface="+mn-cs"/>
                        </a:rPr>
                        <a:t>
 Gotta protect that precious cargo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https://quintly-image-storage.s3.amazonaws.com/2a35146a3b566049c7ad8fbaa99ddc5d/883acb2fad6851af6d5ab8cf5a683d7b.jpg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1.213687150838 %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59837510"/>
                  </a:ext>
                </a:extLst>
              </a:tr>
            </a:tbl>
          </a:graphicData>
        </a:graphic>
      </p:graphicFrame>
      <p:sp>
        <p:nvSpPr>
          <p:cNvPr id="4" name="Text Placeholder 3">
            <a:extLst>
              <a:ext uri="{FF2B5EF4-FFF2-40B4-BE49-F238E27FC236}">
                <a16:creationId xmlns:a16="http://schemas.microsoft.com/office/drawing/2014/main" id="{4C553458-C3F3-4B59-B04C-9EFE679C4E5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5847729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6FEC9-85AC-4115-BD3F-699DFE7F9F33}"/>
              </a:ext>
            </a:extLst>
          </p:cNvPr>
          <p:cNvSpPr>
            <a:spLocks noGrp="1"/>
          </p:cNvSpPr>
          <p:nvPr>
            <p:ph type="title"/>
          </p:nvPr>
        </p:nvSpPr>
        <p:spPr/>
        <p:txBody>
          <a:bodyPr/>
          <a:lstStyle/>
          <a:p>
            <a:r>
              <a:rPr lang="en-US"/>
              <a:t>Facebook Original Own Posts Table | KFC - 2 of 11</a:t>
            </a:r>
          </a:p>
        </p:txBody>
      </p:sp>
      <p:graphicFrame>
        <p:nvGraphicFramePr>
          <p:cNvPr id="5" name="Table Placeholder 4">
            <a:extLst>
              <a:ext uri="{FF2B5EF4-FFF2-40B4-BE49-F238E27FC236}">
                <a16:creationId xmlns:a16="http://schemas.microsoft.com/office/drawing/2014/main" id="{83CD71A2-80C5-4685-86D3-BE8C7B36A789}"/>
              </a:ext>
            </a:extLst>
          </p:cNvPr>
          <p:cNvGraphicFramePr>
            <a:graphicFrameLocks noGrp="1"/>
          </p:cNvGraphicFramePr>
          <p:nvPr>
            <p:ph type="tbl" sz="quarter" idx="13"/>
            <p:extLst>
              <p:ext uri="{D42A27DB-BD31-4B8C-83A1-F6EECF244321}">
                <p14:modId xmlns:p14="http://schemas.microsoft.com/office/powerpoint/2010/main" val="2361655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7787221"/>
                    </a:ext>
                  </a:extLst>
                </a:gridCol>
                <a:gridCol w="1645920">
                  <a:extLst>
                    <a:ext uri="{9D8B030D-6E8A-4147-A177-3AD203B41FA5}">
                      <a16:colId xmlns:a16="http://schemas.microsoft.com/office/drawing/2014/main" val="2487974925"/>
                    </a:ext>
                  </a:extLst>
                </a:gridCol>
                <a:gridCol w="1152144">
                  <a:extLst>
                    <a:ext uri="{9D8B030D-6E8A-4147-A177-3AD203B41FA5}">
                      <a16:colId xmlns:a16="http://schemas.microsoft.com/office/drawing/2014/main" val="3640149878"/>
                    </a:ext>
                  </a:extLst>
                </a:gridCol>
                <a:gridCol w="411480">
                  <a:extLst>
                    <a:ext uri="{9D8B030D-6E8A-4147-A177-3AD203B41FA5}">
                      <a16:colId xmlns:a16="http://schemas.microsoft.com/office/drawing/2014/main" val="1895069874"/>
                    </a:ext>
                  </a:extLst>
                </a:gridCol>
                <a:gridCol w="411480">
                  <a:extLst>
                    <a:ext uri="{9D8B030D-6E8A-4147-A177-3AD203B41FA5}">
                      <a16:colId xmlns:a16="http://schemas.microsoft.com/office/drawing/2014/main" val="3951250795"/>
                    </a:ext>
                  </a:extLst>
                </a:gridCol>
                <a:gridCol w="411480">
                  <a:extLst>
                    <a:ext uri="{9D8B030D-6E8A-4147-A177-3AD203B41FA5}">
                      <a16:colId xmlns:a16="http://schemas.microsoft.com/office/drawing/2014/main" val="2582448205"/>
                    </a:ext>
                  </a:extLst>
                </a:gridCol>
                <a:gridCol w="411480">
                  <a:extLst>
                    <a:ext uri="{9D8B030D-6E8A-4147-A177-3AD203B41FA5}">
                      <a16:colId xmlns:a16="http://schemas.microsoft.com/office/drawing/2014/main" val="374777571"/>
                    </a:ext>
                  </a:extLst>
                </a:gridCol>
                <a:gridCol w="411480">
                  <a:extLst>
                    <a:ext uri="{9D8B030D-6E8A-4147-A177-3AD203B41FA5}">
                      <a16:colId xmlns:a16="http://schemas.microsoft.com/office/drawing/2014/main" val="1668951249"/>
                    </a:ext>
                  </a:extLst>
                </a:gridCol>
                <a:gridCol w="411480">
                  <a:extLst>
                    <a:ext uri="{9D8B030D-6E8A-4147-A177-3AD203B41FA5}">
                      <a16:colId xmlns:a16="http://schemas.microsoft.com/office/drawing/2014/main" val="3094170067"/>
                    </a:ext>
                  </a:extLst>
                </a:gridCol>
                <a:gridCol w="411480">
                  <a:extLst>
                    <a:ext uri="{9D8B030D-6E8A-4147-A177-3AD203B41FA5}">
                      <a16:colId xmlns:a16="http://schemas.microsoft.com/office/drawing/2014/main" val="3374594134"/>
                    </a:ext>
                  </a:extLst>
                </a:gridCol>
                <a:gridCol w="411480">
                  <a:extLst>
                    <a:ext uri="{9D8B030D-6E8A-4147-A177-3AD203B41FA5}">
                      <a16:colId xmlns:a16="http://schemas.microsoft.com/office/drawing/2014/main" val="2183063629"/>
                    </a:ext>
                  </a:extLst>
                </a:gridCol>
                <a:gridCol w="411480">
                  <a:extLst>
                    <a:ext uri="{9D8B030D-6E8A-4147-A177-3AD203B41FA5}">
                      <a16:colId xmlns:a16="http://schemas.microsoft.com/office/drawing/2014/main" val="71305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392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- 2023-06-27 13:16:50</a:t>
                      </a:r>
                      <a:r>
                        <a:rPr kumimoji="0" lang="en-US" sz="1000" b="0" i="0" u="none" strike="noStrike" kern="1200" cap="none" spc="0" normalizeH="0" baseline="0" noProof="0">
                          <a:ln>
                            <a:noFill/>
                          </a:ln>
                          <a:solidFill>
                            <a:prstClr val="black"/>
                          </a:solidFill>
                          <a:effectLst/>
                          <a:uLnTx/>
                          <a:uFillTx/>
                          <a:latin typeface="Calibri"/>
                          <a:ea typeface="+mn-ea"/>
                          <a:cs typeface="+mn-cs"/>
                        </a:rPr>
                        <a:t>
 Make it a Kentucky Fried Chicken Night with the  Fill-Up Box - available 6/30 in stores and on the KFC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https://quintly-image-storage.s3.amazonaws.com/2a35146a3b566049c7ad8fbaa99ddc5d/c3b62d879967aaa3d123a10fac12bc19.jpg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11.506091200028 %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2984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- 2023-06-17 17:00:20</a:t>
                      </a:r>
                      <a:r>
                        <a:rPr kumimoji="0" lang="en-US" sz="1000" b="0" i="0" u="none" strike="noStrike" kern="1200" cap="none" spc="0" normalizeH="0" baseline="0" noProof="0">
                          <a:ln>
                            <a:noFill/>
                          </a:ln>
                          <a:solidFill>
                            <a:prstClr val="black"/>
                          </a:solidFill>
                          <a:effectLst/>
                          <a:uLnTx/>
                          <a:uFillTx/>
                          <a:latin typeface="Calibri"/>
                          <a:ea typeface="+mn-ea"/>
                          <a:cs typeface="+mn-cs"/>
                        </a:rPr>
                        <a:t>
 When you know your kids wrote this but play along and get chicken nuggets anyway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https://quintly-image-storage.s3.amazonaws.com/2a35146a3b566049c7ad8fbaa99ddc5d/ed2459707d028677f9a73b10f2d33425.jpg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2.828761201069 %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0233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- 2023-06-16 14:20:33</a:t>
                      </a:r>
                      <a:r>
                        <a:rPr kumimoji="0" lang="en-US" sz="1000" b="0" i="0" u="none" strike="noStrike" kern="1200" cap="none" spc="0" normalizeH="0" baseline="0" noProof="0">
                          <a:ln>
                            <a:noFill/>
                          </a:ln>
                          <a:solidFill>
                            <a:prstClr val="black"/>
                          </a:solidFill>
                          <a:effectLst/>
                          <a:uLnTx/>
                          <a:uFillTx/>
                          <a:latin typeface="Calibri"/>
                          <a:ea typeface="+mn-ea"/>
                          <a:cs typeface="+mn-cs"/>
                        </a:rPr>
                        <a:t>
 There’s only one type of nugget that passes the Prime Time test and those are KFC’s NEW Original Recipe Chicken Nuggets 🔥🔥 @deionsanders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https://quintly-image-storage.s3.amazonaws.com/2a35146a3b566049c7ad8fbaa99ddc5d/9214c356f5f93da78271be0b604654ab.jpg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4.4663556484158 %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50776005"/>
                  </a:ext>
                </a:extLst>
              </a:tr>
            </a:tbl>
          </a:graphicData>
        </a:graphic>
      </p:graphicFrame>
      <p:sp>
        <p:nvSpPr>
          <p:cNvPr id="4" name="Text Placeholder 3">
            <a:extLst>
              <a:ext uri="{FF2B5EF4-FFF2-40B4-BE49-F238E27FC236}">
                <a16:creationId xmlns:a16="http://schemas.microsoft.com/office/drawing/2014/main" id="{7EB34249-772A-418E-BBEE-FAB3041FA92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8600223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AC01-98BC-41A2-BDFA-2B1941C5457A}"/>
              </a:ext>
            </a:extLst>
          </p:cNvPr>
          <p:cNvSpPr>
            <a:spLocks noGrp="1"/>
          </p:cNvSpPr>
          <p:nvPr>
            <p:ph type="title"/>
          </p:nvPr>
        </p:nvSpPr>
        <p:spPr/>
        <p:txBody>
          <a:bodyPr/>
          <a:lstStyle/>
          <a:p>
            <a:r>
              <a:rPr lang="en-US"/>
              <a:t>Facebook Original Own Posts Table | KFC - 3 of 11</a:t>
            </a:r>
          </a:p>
        </p:txBody>
      </p:sp>
      <p:graphicFrame>
        <p:nvGraphicFramePr>
          <p:cNvPr id="5" name="Table Placeholder 4">
            <a:extLst>
              <a:ext uri="{FF2B5EF4-FFF2-40B4-BE49-F238E27FC236}">
                <a16:creationId xmlns:a16="http://schemas.microsoft.com/office/drawing/2014/main" id="{69A32ED1-5443-4B28-93F6-340A40FD559B}"/>
              </a:ext>
            </a:extLst>
          </p:cNvPr>
          <p:cNvGraphicFramePr>
            <a:graphicFrameLocks noGrp="1"/>
          </p:cNvGraphicFramePr>
          <p:nvPr>
            <p:ph type="tbl" sz="quarter" idx="13"/>
            <p:extLst>
              <p:ext uri="{D42A27DB-BD31-4B8C-83A1-F6EECF244321}">
                <p14:modId xmlns:p14="http://schemas.microsoft.com/office/powerpoint/2010/main" val="2587738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9341313"/>
                    </a:ext>
                  </a:extLst>
                </a:gridCol>
                <a:gridCol w="1645920">
                  <a:extLst>
                    <a:ext uri="{9D8B030D-6E8A-4147-A177-3AD203B41FA5}">
                      <a16:colId xmlns:a16="http://schemas.microsoft.com/office/drawing/2014/main" val="3569196255"/>
                    </a:ext>
                  </a:extLst>
                </a:gridCol>
                <a:gridCol w="1152144">
                  <a:extLst>
                    <a:ext uri="{9D8B030D-6E8A-4147-A177-3AD203B41FA5}">
                      <a16:colId xmlns:a16="http://schemas.microsoft.com/office/drawing/2014/main" val="1859198709"/>
                    </a:ext>
                  </a:extLst>
                </a:gridCol>
                <a:gridCol w="411480">
                  <a:extLst>
                    <a:ext uri="{9D8B030D-6E8A-4147-A177-3AD203B41FA5}">
                      <a16:colId xmlns:a16="http://schemas.microsoft.com/office/drawing/2014/main" val="596261721"/>
                    </a:ext>
                  </a:extLst>
                </a:gridCol>
                <a:gridCol w="411480">
                  <a:extLst>
                    <a:ext uri="{9D8B030D-6E8A-4147-A177-3AD203B41FA5}">
                      <a16:colId xmlns:a16="http://schemas.microsoft.com/office/drawing/2014/main" val="38367745"/>
                    </a:ext>
                  </a:extLst>
                </a:gridCol>
                <a:gridCol w="411480">
                  <a:extLst>
                    <a:ext uri="{9D8B030D-6E8A-4147-A177-3AD203B41FA5}">
                      <a16:colId xmlns:a16="http://schemas.microsoft.com/office/drawing/2014/main" val="3295289839"/>
                    </a:ext>
                  </a:extLst>
                </a:gridCol>
                <a:gridCol w="411480">
                  <a:extLst>
                    <a:ext uri="{9D8B030D-6E8A-4147-A177-3AD203B41FA5}">
                      <a16:colId xmlns:a16="http://schemas.microsoft.com/office/drawing/2014/main" val="3213048321"/>
                    </a:ext>
                  </a:extLst>
                </a:gridCol>
                <a:gridCol w="411480">
                  <a:extLst>
                    <a:ext uri="{9D8B030D-6E8A-4147-A177-3AD203B41FA5}">
                      <a16:colId xmlns:a16="http://schemas.microsoft.com/office/drawing/2014/main" val="37662647"/>
                    </a:ext>
                  </a:extLst>
                </a:gridCol>
                <a:gridCol w="411480">
                  <a:extLst>
                    <a:ext uri="{9D8B030D-6E8A-4147-A177-3AD203B41FA5}">
                      <a16:colId xmlns:a16="http://schemas.microsoft.com/office/drawing/2014/main" val="268965089"/>
                    </a:ext>
                  </a:extLst>
                </a:gridCol>
                <a:gridCol w="411480">
                  <a:extLst>
                    <a:ext uri="{9D8B030D-6E8A-4147-A177-3AD203B41FA5}">
                      <a16:colId xmlns:a16="http://schemas.microsoft.com/office/drawing/2014/main" val="2266564457"/>
                    </a:ext>
                  </a:extLst>
                </a:gridCol>
                <a:gridCol w="411480">
                  <a:extLst>
                    <a:ext uri="{9D8B030D-6E8A-4147-A177-3AD203B41FA5}">
                      <a16:colId xmlns:a16="http://schemas.microsoft.com/office/drawing/2014/main" val="3667213465"/>
                    </a:ext>
                  </a:extLst>
                </a:gridCol>
                <a:gridCol w="411480">
                  <a:extLst>
                    <a:ext uri="{9D8B030D-6E8A-4147-A177-3AD203B41FA5}">
                      <a16:colId xmlns:a16="http://schemas.microsoft.com/office/drawing/2014/main" val="219126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486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13:01:02</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the entire Sanders family comes together? Lots of laughs (like..a lot), buckets &amp; Coach Prime behind the wheel! Coming to a screen or drive-thru near you,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https://quintly-image-storage.s3.amazonaws.com/2a35146a3b566049c7ad8fbaa99ddc5d/24b27f35308ac57337968603cbb70f04.jpg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2.7675500708072 %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0239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- 2023-06-12 17:53:03</a:t>
                      </a:r>
                      <a:r>
                        <a:rPr kumimoji="0" lang="en-US" sz="1000" b="0" i="0" u="none" strike="noStrike" kern="1200" cap="none" spc="0" normalizeH="0" baseline="0" noProof="0">
                          <a:ln>
                            <a:noFill/>
                          </a:ln>
                          <a:solidFill>
                            <a:prstClr val="black"/>
                          </a:solidFill>
                          <a:effectLst/>
                          <a:uLnTx/>
                          <a:uFillTx/>
                          <a:latin typeface="Calibri"/>
                          <a:ea typeface="+mn-ea"/>
                          <a:cs typeface="+mn-cs"/>
                        </a:rPr>
                        <a:t>
 Once a classic. Always a classic.
There’s nothing like KFC’s Classic Chicken Sandwich—with crispy chicken, crunchy pickles and delicious 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https://quintly-image-storage.s3.amazonaws.com/2a35146a3b566049c7ad8fbaa99ddc5d/e02039e36333d4e08e0c799714a57faa.jpg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2.8317338451695 %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55735783"/>
                  </a:ext>
                </a:extLst>
              </a:tr>
            </a:tbl>
          </a:graphicData>
        </a:graphic>
      </p:graphicFrame>
      <p:sp>
        <p:nvSpPr>
          <p:cNvPr id="4" name="Text Placeholder 3">
            <a:extLst>
              <a:ext uri="{FF2B5EF4-FFF2-40B4-BE49-F238E27FC236}">
                <a16:creationId xmlns:a16="http://schemas.microsoft.com/office/drawing/2014/main" id="{88253D1B-7920-491F-A1EA-26CCE4378ED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08060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D5EFC-ACA8-4CE4-9973-69D35857E1FD}"/>
              </a:ext>
            </a:extLst>
          </p:cNvPr>
          <p:cNvSpPr>
            <a:spLocks noGrp="1"/>
          </p:cNvSpPr>
          <p:nvPr>
            <p:ph type="title"/>
          </p:nvPr>
        </p:nvSpPr>
        <p:spPr/>
        <p:txBody>
          <a:bodyPr/>
          <a:lstStyle/>
          <a:p>
            <a:r>
              <a:rPr lang="en-US"/>
              <a:t>Facebook Original Own Posts Table | KFC - 4 of 11</a:t>
            </a:r>
          </a:p>
        </p:txBody>
      </p:sp>
      <p:graphicFrame>
        <p:nvGraphicFramePr>
          <p:cNvPr id="5" name="Table Placeholder 4">
            <a:extLst>
              <a:ext uri="{FF2B5EF4-FFF2-40B4-BE49-F238E27FC236}">
                <a16:creationId xmlns:a16="http://schemas.microsoft.com/office/drawing/2014/main" id="{7C0AF88D-C8A5-4EA7-B4BF-27995F5743BF}"/>
              </a:ext>
            </a:extLst>
          </p:cNvPr>
          <p:cNvGraphicFramePr>
            <a:graphicFrameLocks noGrp="1"/>
          </p:cNvGraphicFramePr>
          <p:nvPr>
            <p:ph type="tbl" sz="quarter" idx="13"/>
            <p:extLst>
              <p:ext uri="{D42A27DB-BD31-4B8C-83A1-F6EECF244321}">
                <p14:modId xmlns:p14="http://schemas.microsoft.com/office/powerpoint/2010/main" val="304806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3127990"/>
                    </a:ext>
                  </a:extLst>
                </a:gridCol>
                <a:gridCol w="1645920">
                  <a:extLst>
                    <a:ext uri="{9D8B030D-6E8A-4147-A177-3AD203B41FA5}">
                      <a16:colId xmlns:a16="http://schemas.microsoft.com/office/drawing/2014/main" val="1249962066"/>
                    </a:ext>
                  </a:extLst>
                </a:gridCol>
                <a:gridCol w="1152144">
                  <a:extLst>
                    <a:ext uri="{9D8B030D-6E8A-4147-A177-3AD203B41FA5}">
                      <a16:colId xmlns:a16="http://schemas.microsoft.com/office/drawing/2014/main" val="1155619556"/>
                    </a:ext>
                  </a:extLst>
                </a:gridCol>
                <a:gridCol w="411480">
                  <a:extLst>
                    <a:ext uri="{9D8B030D-6E8A-4147-A177-3AD203B41FA5}">
                      <a16:colId xmlns:a16="http://schemas.microsoft.com/office/drawing/2014/main" val="1724656484"/>
                    </a:ext>
                  </a:extLst>
                </a:gridCol>
                <a:gridCol w="411480">
                  <a:extLst>
                    <a:ext uri="{9D8B030D-6E8A-4147-A177-3AD203B41FA5}">
                      <a16:colId xmlns:a16="http://schemas.microsoft.com/office/drawing/2014/main" val="2119640824"/>
                    </a:ext>
                  </a:extLst>
                </a:gridCol>
                <a:gridCol w="411480">
                  <a:extLst>
                    <a:ext uri="{9D8B030D-6E8A-4147-A177-3AD203B41FA5}">
                      <a16:colId xmlns:a16="http://schemas.microsoft.com/office/drawing/2014/main" val="3999545856"/>
                    </a:ext>
                  </a:extLst>
                </a:gridCol>
                <a:gridCol w="411480">
                  <a:extLst>
                    <a:ext uri="{9D8B030D-6E8A-4147-A177-3AD203B41FA5}">
                      <a16:colId xmlns:a16="http://schemas.microsoft.com/office/drawing/2014/main" val="3737828393"/>
                    </a:ext>
                  </a:extLst>
                </a:gridCol>
                <a:gridCol w="411480">
                  <a:extLst>
                    <a:ext uri="{9D8B030D-6E8A-4147-A177-3AD203B41FA5}">
                      <a16:colId xmlns:a16="http://schemas.microsoft.com/office/drawing/2014/main" val="512281656"/>
                    </a:ext>
                  </a:extLst>
                </a:gridCol>
                <a:gridCol w="411480">
                  <a:extLst>
                    <a:ext uri="{9D8B030D-6E8A-4147-A177-3AD203B41FA5}">
                      <a16:colId xmlns:a16="http://schemas.microsoft.com/office/drawing/2014/main" val="3689834506"/>
                    </a:ext>
                  </a:extLst>
                </a:gridCol>
                <a:gridCol w="411480">
                  <a:extLst>
                    <a:ext uri="{9D8B030D-6E8A-4147-A177-3AD203B41FA5}">
                      <a16:colId xmlns:a16="http://schemas.microsoft.com/office/drawing/2014/main" val="2043507984"/>
                    </a:ext>
                  </a:extLst>
                </a:gridCol>
                <a:gridCol w="411480">
                  <a:extLst>
                    <a:ext uri="{9D8B030D-6E8A-4147-A177-3AD203B41FA5}">
                      <a16:colId xmlns:a16="http://schemas.microsoft.com/office/drawing/2014/main" val="2471921025"/>
                    </a:ext>
                  </a:extLst>
                </a:gridCol>
                <a:gridCol w="411480">
                  <a:extLst>
                    <a:ext uri="{9D8B030D-6E8A-4147-A177-3AD203B41FA5}">
                      <a16:colId xmlns:a16="http://schemas.microsoft.com/office/drawing/2014/main" val="130936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483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14:22:18</a:t>
                      </a:r>
                      <a:r>
                        <a:rPr kumimoji="0" lang="en-US" sz="1000" b="0" i="0" u="none" strike="noStrike" kern="1200" cap="none" spc="0" normalizeH="0" baseline="0" noProof="0">
                          <a:ln>
                            <a:noFill/>
                          </a:ln>
                          <a:solidFill>
                            <a:prstClr val="black"/>
                          </a:solidFill>
                          <a:effectLst/>
                          <a:uLnTx/>
                          <a:uFillTx/>
                          <a:latin typeface="Calibri"/>
                          <a:ea typeface="+mn-ea"/>
                          <a:cs typeface="+mn-cs"/>
                        </a:rPr>
                        <a:t>
 Legendary loot alert: Reward yourself and order any KFC Chicken Sandwich online until July 2nd for exclusive Diablo IV in-game rewards. kfc.com/diablo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https://quintly-image-storage.s3.amazonaws.com/2a35146a3b566049c7ad8fbaa99ddc5d/a15fc16d3b69dd59223ccb030fc62e03.jpg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4.4159324645741 %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3085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- 2023-05-26 20:45:17</a:t>
                      </a:r>
                      <a:r>
                        <a:rPr kumimoji="0" lang="en-US" sz="1000" b="0" i="0" u="none" strike="noStrike" kern="1200" cap="none" spc="0" normalizeH="0" baseline="0" noProof="0">
                          <a:ln>
                            <a:noFill/>
                          </a:ln>
                          <a:solidFill>
                            <a:prstClr val="black"/>
                          </a:solidFill>
                          <a:effectLst/>
                          <a:uLnTx/>
                          <a:uFillTx/>
                          <a:latin typeface="Calibri"/>
                          <a:ea typeface="+mn-ea"/>
                          <a:cs typeface="+mn-cs"/>
                        </a:rPr>
                        <a:t>
 When you thought you had to grill this long weekend but KFC has a  8pc Bucket. Work smarter not harder.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https://quintly-image-storage.s3.amazonaws.com/2a35146a3b566049c7ad8fbaa99ddc5d/62aa932b68268fc85d6c7a71af46b5d8.jpg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3.9173236170918 %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4955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- 2023-05-19 19:00:36</a:t>
                      </a:r>
                      <a:r>
                        <a:rPr kumimoji="0" lang="en-US" sz="1000" b="0" i="0" u="none" strike="noStrike" kern="1200" cap="none" spc="0" normalizeH="0" baseline="0" noProof="0">
                          <a:ln>
                            <a:noFill/>
                          </a:ln>
                          <a:solidFill>
                            <a:prstClr val="black"/>
                          </a:solidFill>
                          <a:effectLst/>
                          <a:uLnTx/>
                          <a:uFillTx/>
                          <a:latin typeface="Calibri"/>
                          <a:ea typeface="+mn-ea"/>
                          <a:cs typeface="+mn-cs"/>
                        </a:rPr>
                        <a:t>
 They grow up so 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https://quintly-image-storage.s3.amazonaws.com/2a35146a3b566049c7ad8fbaa99ddc5d/6e60c51edc0b8569df8dc6d85645bbc3.jpg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2.3750203944844 %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24999851"/>
                  </a:ext>
                </a:extLst>
              </a:tr>
            </a:tbl>
          </a:graphicData>
        </a:graphic>
      </p:graphicFrame>
      <p:sp>
        <p:nvSpPr>
          <p:cNvPr id="4" name="Text Placeholder 3">
            <a:extLst>
              <a:ext uri="{FF2B5EF4-FFF2-40B4-BE49-F238E27FC236}">
                <a16:creationId xmlns:a16="http://schemas.microsoft.com/office/drawing/2014/main" id="{E0DFE689-389E-4303-9BD9-581ADF35C93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0393645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40DFA-C731-49F9-97B5-5B607D42C4E3}"/>
              </a:ext>
            </a:extLst>
          </p:cNvPr>
          <p:cNvSpPr>
            <a:spLocks noGrp="1"/>
          </p:cNvSpPr>
          <p:nvPr>
            <p:ph type="title"/>
          </p:nvPr>
        </p:nvSpPr>
        <p:spPr/>
        <p:txBody>
          <a:bodyPr/>
          <a:lstStyle/>
          <a:p>
            <a:r>
              <a:rPr lang="en-US"/>
              <a:t>Facebook Original Own Posts Table | KFC - 5 of 11</a:t>
            </a:r>
          </a:p>
        </p:txBody>
      </p:sp>
      <p:graphicFrame>
        <p:nvGraphicFramePr>
          <p:cNvPr id="5" name="Table Placeholder 4">
            <a:extLst>
              <a:ext uri="{FF2B5EF4-FFF2-40B4-BE49-F238E27FC236}">
                <a16:creationId xmlns:a16="http://schemas.microsoft.com/office/drawing/2014/main" id="{C0150749-CC52-4338-8C93-BCFF919F539F}"/>
              </a:ext>
            </a:extLst>
          </p:cNvPr>
          <p:cNvGraphicFramePr>
            <a:graphicFrameLocks noGrp="1"/>
          </p:cNvGraphicFramePr>
          <p:nvPr>
            <p:ph type="tbl" sz="quarter" idx="13"/>
            <p:extLst>
              <p:ext uri="{D42A27DB-BD31-4B8C-83A1-F6EECF244321}">
                <p14:modId xmlns:p14="http://schemas.microsoft.com/office/powerpoint/2010/main" val="371675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71665749"/>
                    </a:ext>
                  </a:extLst>
                </a:gridCol>
                <a:gridCol w="1645920">
                  <a:extLst>
                    <a:ext uri="{9D8B030D-6E8A-4147-A177-3AD203B41FA5}">
                      <a16:colId xmlns:a16="http://schemas.microsoft.com/office/drawing/2014/main" val="136832021"/>
                    </a:ext>
                  </a:extLst>
                </a:gridCol>
                <a:gridCol w="1152144">
                  <a:extLst>
                    <a:ext uri="{9D8B030D-6E8A-4147-A177-3AD203B41FA5}">
                      <a16:colId xmlns:a16="http://schemas.microsoft.com/office/drawing/2014/main" val="549741017"/>
                    </a:ext>
                  </a:extLst>
                </a:gridCol>
                <a:gridCol w="411480">
                  <a:extLst>
                    <a:ext uri="{9D8B030D-6E8A-4147-A177-3AD203B41FA5}">
                      <a16:colId xmlns:a16="http://schemas.microsoft.com/office/drawing/2014/main" val="1670347366"/>
                    </a:ext>
                  </a:extLst>
                </a:gridCol>
                <a:gridCol w="411480">
                  <a:extLst>
                    <a:ext uri="{9D8B030D-6E8A-4147-A177-3AD203B41FA5}">
                      <a16:colId xmlns:a16="http://schemas.microsoft.com/office/drawing/2014/main" val="2571998258"/>
                    </a:ext>
                  </a:extLst>
                </a:gridCol>
                <a:gridCol w="411480">
                  <a:extLst>
                    <a:ext uri="{9D8B030D-6E8A-4147-A177-3AD203B41FA5}">
                      <a16:colId xmlns:a16="http://schemas.microsoft.com/office/drawing/2014/main" val="889567017"/>
                    </a:ext>
                  </a:extLst>
                </a:gridCol>
                <a:gridCol w="411480">
                  <a:extLst>
                    <a:ext uri="{9D8B030D-6E8A-4147-A177-3AD203B41FA5}">
                      <a16:colId xmlns:a16="http://schemas.microsoft.com/office/drawing/2014/main" val="2817167460"/>
                    </a:ext>
                  </a:extLst>
                </a:gridCol>
                <a:gridCol w="411480">
                  <a:extLst>
                    <a:ext uri="{9D8B030D-6E8A-4147-A177-3AD203B41FA5}">
                      <a16:colId xmlns:a16="http://schemas.microsoft.com/office/drawing/2014/main" val="1183869672"/>
                    </a:ext>
                  </a:extLst>
                </a:gridCol>
                <a:gridCol w="411480">
                  <a:extLst>
                    <a:ext uri="{9D8B030D-6E8A-4147-A177-3AD203B41FA5}">
                      <a16:colId xmlns:a16="http://schemas.microsoft.com/office/drawing/2014/main" val="1613018461"/>
                    </a:ext>
                  </a:extLst>
                </a:gridCol>
                <a:gridCol w="411480">
                  <a:extLst>
                    <a:ext uri="{9D8B030D-6E8A-4147-A177-3AD203B41FA5}">
                      <a16:colId xmlns:a16="http://schemas.microsoft.com/office/drawing/2014/main" val="670723068"/>
                    </a:ext>
                  </a:extLst>
                </a:gridCol>
                <a:gridCol w="411480">
                  <a:extLst>
                    <a:ext uri="{9D8B030D-6E8A-4147-A177-3AD203B41FA5}">
                      <a16:colId xmlns:a16="http://schemas.microsoft.com/office/drawing/2014/main" val="1844650688"/>
                    </a:ext>
                  </a:extLst>
                </a:gridCol>
                <a:gridCol w="411480">
                  <a:extLst>
                    <a:ext uri="{9D8B030D-6E8A-4147-A177-3AD203B41FA5}">
                      <a16:colId xmlns:a16="http://schemas.microsoft.com/office/drawing/2014/main" val="643122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738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- 2023-05-18 16:30:14</a:t>
                      </a:r>
                      <a:r>
                        <a:rPr kumimoji="0" lang="en-US" sz="1000" b="0" i="0" u="none" strike="noStrike" kern="1200" cap="none" spc="0" normalizeH="0" baseline="0" noProof="0">
                          <a:ln>
                            <a:noFill/>
                          </a:ln>
                          <a:solidFill>
                            <a:prstClr val="black"/>
                          </a:solidFill>
                          <a:effectLst/>
                          <a:uLnTx/>
                          <a:uFillTx/>
                          <a:latin typeface="Calibri"/>
                          <a:ea typeface="+mn-ea"/>
                          <a:cs typeface="+mn-cs"/>
                        </a:rPr>
                        <a:t>
 We’ve officially sold 100 million Nuggets! They declined our group photo request but we’re still thrilled about this milestone.
Have you tried them yet? kfc.com/menu/nuggets/5-piece-nuggets
Prices and participation may vary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https://quintly-image-storage.s3.amazonaws.com/2a35146a3b566049c7ad8fbaa99ddc5d/3705fabd70d327f7020f03c276442c88.jpg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2.8988229401453 %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86999871"/>
                  </a:ext>
                </a:extLst>
              </a:tr>
            </a:tbl>
          </a:graphicData>
        </a:graphic>
      </p:graphicFrame>
      <p:sp>
        <p:nvSpPr>
          <p:cNvPr id="4" name="Text Placeholder 3">
            <a:extLst>
              <a:ext uri="{FF2B5EF4-FFF2-40B4-BE49-F238E27FC236}">
                <a16:creationId xmlns:a16="http://schemas.microsoft.com/office/drawing/2014/main" id="{FFEA242F-B505-4D7D-99C7-5EEB9D09D10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589977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FF31-E0E7-4357-A4EC-4FAE88CFF36C}"/>
              </a:ext>
            </a:extLst>
          </p:cNvPr>
          <p:cNvSpPr>
            <a:spLocks noGrp="1"/>
          </p:cNvSpPr>
          <p:nvPr>
            <p:ph type="title"/>
          </p:nvPr>
        </p:nvSpPr>
        <p:spPr/>
        <p:txBody>
          <a:bodyPr/>
          <a:lstStyle/>
          <a:p>
            <a:r>
              <a:rPr lang="en-US"/>
              <a:t>Facebook Original Own Posts Table | KFC - 6 of 11</a:t>
            </a:r>
          </a:p>
        </p:txBody>
      </p:sp>
      <p:graphicFrame>
        <p:nvGraphicFramePr>
          <p:cNvPr id="5" name="Table Placeholder 4">
            <a:extLst>
              <a:ext uri="{FF2B5EF4-FFF2-40B4-BE49-F238E27FC236}">
                <a16:creationId xmlns:a16="http://schemas.microsoft.com/office/drawing/2014/main" id="{AFFC60EC-127C-4457-BB93-7C8DFE60D731}"/>
              </a:ext>
            </a:extLst>
          </p:cNvPr>
          <p:cNvGraphicFramePr>
            <a:graphicFrameLocks noGrp="1"/>
          </p:cNvGraphicFramePr>
          <p:nvPr>
            <p:ph type="tbl" sz="quarter" idx="13"/>
            <p:extLst>
              <p:ext uri="{D42A27DB-BD31-4B8C-83A1-F6EECF244321}">
                <p14:modId xmlns:p14="http://schemas.microsoft.com/office/powerpoint/2010/main" val="154852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28373355"/>
                    </a:ext>
                  </a:extLst>
                </a:gridCol>
                <a:gridCol w="1645920">
                  <a:extLst>
                    <a:ext uri="{9D8B030D-6E8A-4147-A177-3AD203B41FA5}">
                      <a16:colId xmlns:a16="http://schemas.microsoft.com/office/drawing/2014/main" val="1436503966"/>
                    </a:ext>
                  </a:extLst>
                </a:gridCol>
                <a:gridCol w="1152144">
                  <a:extLst>
                    <a:ext uri="{9D8B030D-6E8A-4147-A177-3AD203B41FA5}">
                      <a16:colId xmlns:a16="http://schemas.microsoft.com/office/drawing/2014/main" val="1011251687"/>
                    </a:ext>
                  </a:extLst>
                </a:gridCol>
                <a:gridCol w="411480">
                  <a:extLst>
                    <a:ext uri="{9D8B030D-6E8A-4147-A177-3AD203B41FA5}">
                      <a16:colId xmlns:a16="http://schemas.microsoft.com/office/drawing/2014/main" val="2186054370"/>
                    </a:ext>
                  </a:extLst>
                </a:gridCol>
                <a:gridCol w="411480">
                  <a:extLst>
                    <a:ext uri="{9D8B030D-6E8A-4147-A177-3AD203B41FA5}">
                      <a16:colId xmlns:a16="http://schemas.microsoft.com/office/drawing/2014/main" val="2948213632"/>
                    </a:ext>
                  </a:extLst>
                </a:gridCol>
                <a:gridCol w="411480">
                  <a:extLst>
                    <a:ext uri="{9D8B030D-6E8A-4147-A177-3AD203B41FA5}">
                      <a16:colId xmlns:a16="http://schemas.microsoft.com/office/drawing/2014/main" val="245400136"/>
                    </a:ext>
                  </a:extLst>
                </a:gridCol>
                <a:gridCol w="411480">
                  <a:extLst>
                    <a:ext uri="{9D8B030D-6E8A-4147-A177-3AD203B41FA5}">
                      <a16:colId xmlns:a16="http://schemas.microsoft.com/office/drawing/2014/main" val="2247518982"/>
                    </a:ext>
                  </a:extLst>
                </a:gridCol>
                <a:gridCol w="411480">
                  <a:extLst>
                    <a:ext uri="{9D8B030D-6E8A-4147-A177-3AD203B41FA5}">
                      <a16:colId xmlns:a16="http://schemas.microsoft.com/office/drawing/2014/main" val="1901673925"/>
                    </a:ext>
                  </a:extLst>
                </a:gridCol>
                <a:gridCol w="411480">
                  <a:extLst>
                    <a:ext uri="{9D8B030D-6E8A-4147-A177-3AD203B41FA5}">
                      <a16:colId xmlns:a16="http://schemas.microsoft.com/office/drawing/2014/main" val="1649271436"/>
                    </a:ext>
                  </a:extLst>
                </a:gridCol>
                <a:gridCol w="411480">
                  <a:extLst>
                    <a:ext uri="{9D8B030D-6E8A-4147-A177-3AD203B41FA5}">
                      <a16:colId xmlns:a16="http://schemas.microsoft.com/office/drawing/2014/main" val="413702457"/>
                    </a:ext>
                  </a:extLst>
                </a:gridCol>
                <a:gridCol w="411480">
                  <a:extLst>
                    <a:ext uri="{9D8B030D-6E8A-4147-A177-3AD203B41FA5}">
                      <a16:colId xmlns:a16="http://schemas.microsoft.com/office/drawing/2014/main" val="3938718019"/>
                    </a:ext>
                  </a:extLst>
                </a:gridCol>
                <a:gridCol w="411480">
                  <a:extLst>
                    <a:ext uri="{9D8B030D-6E8A-4147-A177-3AD203B41FA5}">
                      <a16:colId xmlns:a16="http://schemas.microsoft.com/office/drawing/2014/main" val="319442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793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- 2023-05-13 14:45:07</a:t>
                      </a:r>
                      <a:r>
                        <a:rPr kumimoji="0" lang="en-US" sz="1000" b="0" i="0" u="none" strike="noStrike" kern="1200" cap="none" spc="0" normalizeH="0" baseline="0" noProof="0">
                          <a:ln>
                            <a:noFill/>
                          </a:ln>
                          <a:solidFill>
                            <a:prstClr val="black"/>
                          </a:solidFill>
                          <a:effectLst/>
                          <a:uLnTx/>
                          <a:uFillTx/>
                          <a:latin typeface="Calibri"/>
                          <a:ea typeface="+mn-ea"/>
                          <a:cs typeface="+mn-cs"/>
                        </a:rPr>
                        <a:t>
 Being a Mom is the hardest job in the world. But trying not to steal a chicken nugget is also pretty tough.
Get a FREE 12 pc. of our new nuggets and a downloadable card with the online purchase of the KFC Nuggets of Appreciation meal, available until 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https://quintly-image-storage.s3.amazonaws.com/2a35146a3b566049c7ad8fbaa99ddc5d/43701ade402fa841741540afc31cbb78.jpg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2.170417227717 %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64627213"/>
                  </a:ext>
                </a:extLst>
              </a:tr>
            </a:tbl>
          </a:graphicData>
        </a:graphic>
      </p:graphicFrame>
      <p:sp>
        <p:nvSpPr>
          <p:cNvPr id="4" name="Text Placeholder 3">
            <a:extLst>
              <a:ext uri="{FF2B5EF4-FFF2-40B4-BE49-F238E27FC236}">
                <a16:creationId xmlns:a16="http://schemas.microsoft.com/office/drawing/2014/main" id="{2101DABF-4E56-46EA-921D-9CB2095B8BD8}"/>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807332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873A-8D6D-4A2B-BA16-046E7B900A6B}"/>
              </a:ext>
            </a:extLst>
          </p:cNvPr>
          <p:cNvSpPr>
            <a:spLocks noGrp="1"/>
          </p:cNvSpPr>
          <p:nvPr>
            <p:ph type="title"/>
          </p:nvPr>
        </p:nvSpPr>
        <p:spPr/>
        <p:txBody>
          <a:bodyPr/>
          <a:lstStyle/>
          <a:p>
            <a:r>
              <a:rPr lang="en-US"/>
              <a:t>Facebook Original Own Posts Table | KFC - 7 of 11</a:t>
            </a:r>
          </a:p>
        </p:txBody>
      </p:sp>
      <p:graphicFrame>
        <p:nvGraphicFramePr>
          <p:cNvPr id="5" name="Table Placeholder 4">
            <a:extLst>
              <a:ext uri="{FF2B5EF4-FFF2-40B4-BE49-F238E27FC236}">
                <a16:creationId xmlns:a16="http://schemas.microsoft.com/office/drawing/2014/main" id="{DF887978-9C40-40A8-AB9F-8F98D02F734D}"/>
              </a:ext>
            </a:extLst>
          </p:cNvPr>
          <p:cNvGraphicFramePr>
            <a:graphicFrameLocks noGrp="1"/>
          </p:cNvGraphicFramePr>
          <p:nvPr>
            <p:ph type="tbl" sz="quarter" idx="13"/>
            <p:extLst>
              <p:ext uri="{D42A27DB-BD31-4B8C-83A1-F6EECF244321}">
                <p14:modId xmlns:p14="http://schemas.microsoft.com/office/powerpoint/2010/main" val="205277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6659614"/>
                    </a:ext>
                  </a:extLst>
                </a:gridCol>
                <a:gridCol w="1645920">
                  <a:extLst>
                    <a:ext uri="{9D8B030D-6E8A-4147-A177-3AD203B41FA5}">
                      <a16:colId xmlns:a16="http://schemas.microsoft.com/office/drawing/2014/main" val="4001973519"/>
                    </a:ext>
                  </a:extLst>
                </a:gridCol>
                <a:gridCol w="1152144">
                  <a:extLst>
                    <a:ext uri="{9D8B030D-6E8A-4147-A177-3AD203B41FA5}">
                      <a16:colId xmlns:a16="http://schemas.microsoft.com/office/drawing/2014/main" val="1459923516"/>
                    </a:ext>
                  </a:extLst>
                </a:gridCol>
                <a:gridCol w="411480">
                  <a:extLst>
                    <a:ext uri="{9D8B030D-6E8A-4147-A177-3AD203B41FA5}">
                      <a16:colId xmlns:a16="http://schemas.microsoft.com/office/drawing/2014/main" val="887830317"/>
                    </a:ext>
                  </a:extLst>
                </a:gridCol>
                <a:gridCol w="411480">
                  <a:extLst>
                    <a:ext uri="{9D8B030D-6E8A-4147-A177-3AD203B41FA5}">
                      <a16:colId xmlns:a16="http://schemas.microsoft.com/office/drawing/2014/main" val="275032577"/>
                    </a:ext>
                  </a:extLst>
                </a:gridCol>
                <a:gridCol w="411480">
                  <a:extLst>
                    <a:ext uri="{9D8B030D-6E8A-4147-A177-3AD203B41FA5}">
                      <a16:colId xmlns:a16="http://schemas.microsoft.com/office/drawing/2014/main" val="3951341189"/>
                    </a:ext>
                  </a:extLst>
                </a:gridCol>
                <a:gridCol w="411480">
                  <a:extLst>
                    <a:ext uri="{9D8B030D-6E8A-4147-A177-3AD203B41FA5}">
                      <a16:colId xmlns:a16="http://schemas.microsoft.com/office/drawing/2014/main" val="2155672281"/>
                    </a:ext>
                  </a:extLst>
                </a:gridCol>
                <a:gridCol w="411480">
                  <a:extLst>
                    <a:ext uri="{9D8B030D-6E8A-4147-A177-3AD203B41FA5}">
                      <a16:colId xmlns:a16="http://schemas.microsoft.com/office/drawing/2014/main" val="2185875457"/>
                    </a:ext>
                  </a:extLst>
                </a:gridCol>
                <a:gridCol w="411480">
                  <a:extLst>
                    <a:ext uri="{9D8B030D-6E8A-4147-A177-3AD203B41FA5}">
                      <a16:colId xmlns:a16="http://schemas.microsoft.com/office/drawing/2014/main" val="1242714953"/>
                    </a:ext>
                  </a:extLst>
                </a:gridCol>
                <a:gridCol w="411480">
                  <a:extLst>
                    <a:ext uri="{9D8B030D-6E8A-4147-A177-3AD203B41FA5}">
                      <a16:colId xmlns:a16="http://schemas.microsoft.com/office/drawing/2014/main" val="2001026966"/>
                    </a:ext>
                  </a:extLst>
                </a:gridCol>
                <a:gridCol w="411480">
                  <a:extLst>
                    <a:ext uri="{9D8B030D-6E8A-4147-A177-3AD203B41FA5}">
                      <a16:colId xmlns:a16="http://schemas.microsoft.com/office/drawing/2014/main" val="3780751399"/>
                    </a:ext>
                  </a:extLst>
                </a:gridCol>
                <a:gridCol w="411480">
                  <a:extLst>
                    <a:ext uri="{9D8B030D-6E8A-4147-A177-3AD203B41FA5}">
                      <a16:colId xmlns:a16="http://schemas.microsoft.com/office/drawing/2014/main" val="26838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125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- 2023-05-10 14:01:00</a:t>
                      </a:r>
                      <a:r>
                        <a:rPr kumimoji="0" lang="en-US" sz="1000" b="0" i="0" u="none" strike="noStrike" kern="1200" cap="none" spc="0" normalizeH="0" baseline="0" noProof="0">
                          <a:ln>
                            <a:noFill/>
                          </a:ln>
                          <a:solidFill>
                            <a:prstClr val="black"/>
                          </a:solidFill>
                          <a:effectLst/>
                          <a:uLnTx/>
                          <a:uFillTx/>
                          <a:latin typeface="Calibri"/>
                          <a:ea typeface="+mn-ea"/>
                          <a:cs typeface="+mn-cs"/>
                        </a:rPr>
                        <a:t>
 Whether you celebrate Día de las Madres, Mother’s Day or both, you can celebrate by ordering the KFC Nuggets of Appreciation meal.
Get a FREE 12 pc. of our new nuggets and a downloadable card with the online purchase of the KFC Nuggets of Appreciation meal, available starting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https://quintly-image-storage.s3.amazonaws.com/2a35146a3b566049c7ad8fbaa99ddc5d/de4fffc97845516bb6df281afed21921.jpg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1.196416761859 %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7075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- 2023-05-06 13:30:14</a:t>
                      </a:r>
                      <a:r>
                        <a:rPr kumimoji="0" lang="en-US" sz="1000" b="0" i="0" u="none" strike="noStrike" kern="1200" cap="none" spc="0" normalizeH="0" baseline="0" noProof="0">
                          <a:ln>
                            <a:noFill/>
                          </a:ln>
                          <a:solidFill>
                            <a:prstClr val="black"/>
                          </a:solidFill>
                          <a:effectLst/>
                          <a:uLnTx/>
                          <a:uFillTx/>
                          <a:latin typeface="Calibri"/>
                          <a:ea typeface="+mn-ea"/>
                          <a:cs typeface="+mn-cs"/>
                        </a:rPr>
                        <a:t>
 If KFC named race horses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https://quintly-image-storage.s3.amazonaws.com/2a35146a3b566049c7ad8fbaa99ddc5d/d5905beb512ad0209d7e403df4c42631.jpg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2.879931411647 %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56784079"/>
                  </a:ext>
                </a:extLst>
              </a:tr>
            </a:tbl>
          </a:graphicData>
        </a:graphic>
      </p:graphicFrame>
      <p:sp>
        <p:nvSpPr>
          <p:cNvPr id="4" name="Text Placeholder 3">
            <a:extLst>
              <a:ext uri="{FF2B5EF4-FFF2-40B4-BE49-F238E27FC236}">
                <a16:creationId xmlns:a16="http://schemas.microsoft.com/office/drawing/2014/main" id="{FD3B8FB9-486F-411C-A841-33E0E5585DB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204222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285D9-5069-469A-875C-D5351E5A3018}"/>
              </a:ext>
            </a:extLst>
          </p:cNvPr>
          <p:cNvSpPr>
            <a:spLocks noGrp="1"/>
          </p:cNvSpPr>
          <p:nvPr>
            <p:ph type="title"/>
          </p:nvPr>
        </p:nvSpPr>
        <p:spPr/>
        <p:txBody>
          <a:bodyPr/>
          <a:lstStyle/>
          <a:p>
            <a:r>
              <a:rPr lang="en-US"/>
              <a:t>Facebook Original Own Posts Table | KFC - 8 of 11</a:t>
            </a:r>
          </a:p>
        </p:txBody>
      </p:sp>
      <p:graphicFrame>
        <p:nvGraphicFramePr>
          <p:cNvPr id="5" name="Table Placeholder 4">
            <a:extLst>
              <a:ext uri="{FF2B5EF4-FFF2-40B4-BE49-F238E27FC236}">
                <a16:creationId xmlns:a16="http://schemas.microsoft.com/office/drawing/2014/main" id="{06958BF1-3213-4AF4-9742-24C2317E6395}"/>
              </a:ext>
            </a:extLst>
          </p:cNvPr>
          <p:cNvGraphicFramePr>
            <a:graphicFrameLocks noGrp="1"/>
          </p:cNvGraphicFramePr>
          <p:nvPr>
            <p:ph type="tbl" sz="quarter" idx="13"/>
            <p:extLst>
              <p:ext uri="{D42A27DB-BD31-4B8C-83A1-F6EECF244321}">
                <p14:modId xmlns:p14="http://schemas.microsoft.com/office/powerpoint/2010/main" val="123514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6393510"/>
                    </a:ext>
                  </a:extLst>
                </a:gridCol>
                <a:gridCol w="1645920">
                  <a:extLst>
                    <a:ext uri="{9D8B030D-6E8A-4147-A177-3AD203B41FA5}">
                      <a16:colId xmlns:a16="http://schemas.microsoft.com/office/drawing/2014/main" val="360616497"/>
                    </a:ext>
                  </a:extLst>
                </a:gridCol>
                <a:gridCol w="1152144">
                  <a:extLst>
                    <a:ext uri="{9D8B030D-6E8A-4147-A177-3AD203B41FA5}">
                      <a16:colId xmlns:a16="http://schemas.microsoft.com/office/drawing/2014/main" val="475910813"/>
                    </a:ext>
                  </a:extLst>
                </a:gridCol>
                <a:gridCol w="411480">
                  <a:extLst>
                    <a:ext uri="{9D8B030D-6E8A-4147-A177-3AD203B41FA5}">
                      <a16:colId xmlns:a16="http://schemas.microsoft.com/office/drawing/2014/main" val="1495193915"/>
                    </a:ext>
                  </a:extLst>
                </a:gridCol>
                <a:gridCol w="411480">
                  <a:extLst>
                    <a:ext uri="{9D8B030D-6E8A-4147-A177-3AD203B41FA5}">
                      <a16:colId xmlns:a16="http://schemas.microsoft.com/office/drawing/2014/main" val="2245317167"/>
                    </a:ext>
                  </a:extLst>
                </a:gridCol>
                <a:gridCol w="411480">
                  <a:extLst>
                    <a:ext uri="{9D8B030D-6E8A-4147-A177-3AD203B41FA5}">
                      <a16:colId xmlns:a16="http://schemas.microsoft.com/office/drawing/2014/main" val="1944378920"/>
                    </a:ext>
                  </a:extLst>
                </a:gridCol>
                <a:gridCol w="411480">
                  <a:extLst>
                    <a:ext uri="{9D8B030D-6E8A-4147-A177-3AD203B41FA5}">
                      <a16:colId xmlns:a16="http://schemas.microsoft.com/office/drawing/2014/main" val="655680832"/>
                    </a:ext>
                  </a:extLst>
                </a:gridCol>
                <a:gridCol w="411480">
                  <a:extLst>
                    <a:ext uri="{9D8B030D-6E8A-4147-A177-3AD203B41FA5}">
                      <a16:colId xmlns:a16="http://schemas.microsoft.com/office/drawing/2014/main" val="1623804155"/>
                    </a:ext>
                  </a:extLst>
                </a:gridCol>
                <a:gridCol w="411480">
                  <a:extLst>
                    <a:ext uri="{9D8B030D-6E8A-4147-A177-3AD203B41FA5}">
                      <a16:colId xmlns:a16="http://schemas.microsoft.com/office/drawing/2014/main" val="2618760897"/>
                    </a:ext>
                  </a:extLst>
                </a:gridCol>
                <a:gridCol w="411480">
                  <a:extLst>
                    <a:ext uri="{9D8B030D-6E8A-4147-A177-3AD203B41FA5}">
                      <a16:colId xmlns:a16="http://schemas.microsoft.com/office/drawing/2014/main" val="454552377"/>
                    </a:ext>
                  </a:extLst>
                </a:gridCol>
                <a:gridCol w="411480">
                  <a:extLst>
                    <a:ext uri="{9D8B030D-6E8A-4147-A177-3AD203B41FA5}">
                      <a16:colId xmlns:a16="http://schemas.microsoft.com/office/drawing/2014/main" val="3432040163"/>
                    </a:ext>
                  </a:extLst>
                </a:gridCol>
                <a:gridCol w="411480">
                  <a:extLst>
                    <a:ext uri="{9D8B030D-6E8A-4147-A177-3AD203B41FA5}">
                      <a16:colId xmlns:a16="http://schemas.microsoft.com/office/drawing/2014/main" val="2427866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4737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- 2023-05-04 13:44:13</a:t>
                      </a:r>
                      <a:r>
                        <a:rPr kumimoji="0" lang="en-US" sz="1000" b="0" i="0" u="none" strike="noStrike" kern="1200" cap="none" spc="0" normalizeH="0" baseline="0" noProof="0">
                          <a:ln>
                            <a:noFill/>
                          </a:ln>
                          <a:solidFill>
                            <a:prstClr val="black"/>
                          </a:solidFill>
                          <a:effectLst/>
                          <a:uLnTx/>
                          <a:uFillTx/>
                          <a:latin typeface="Calibri"/>
                          <a:ea typeface="+mn-ea"/>
                          <a:cs typeface="+mn-cs"/>
                        </a:rPr>
                        <a:t>
 Moms do a lot. Like a lot, a lot. And it’s that time of year to do something special for them.
Get FREE 12 pc. of our new nuggets and a downloadable card with the online purchase of the KFC Nuggets of Appreciation meal, available starting 5/10.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https://quintly-image-storage.s3.amazonaws.com/2a35146a3b566049c7ad8fbaa99ddc5d/751f3ce6cbc83cdedaf343638f7c0676.jpg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2.7806065713851 %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0462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- 2023-05-02 20:18:03</a:t>
                      </a:r>
                      <a:r>
                        <a:rPr kumimoji="0" lang="en-US" sz="1000" b="0" i="0" u="none" strike="noStrike" kern="1200" cap="none" spc="0" normalizeH="0" baseline="0" noProof="0">
                          <a:ln>
                            <a:noFill/>
                          </a:ln>
                          <a:solidFill>
                            <a:prstClr val="black"/>
                          </a:solidFill>
                          <a:effectLst/>
                          <a:uLnTx/>
                          <a:uFillTx/>
                          <a:latin typeface="Calibri"/>
                          <a:ea typeface="+mn-ea"/>
                          <a:cs typeface="+mn-cs"/>
                        </a:rPr>
                        <a:t>
 Did someone say 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https://quintly-image-storage.s3.amazonaws.com/2a35146a3b566049c7ad8fbaa99ddc5d/7881c3de937fa04eab9f95dd0c866721.jpg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1.1262321408794 %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12937082"/>
                  </a:ext>
                </a:extLst>
              </a:tr>
            </a:tbl>
          </a:graphicData>
        </a:graphic>
      </p:graphicFrame>
      <p:sp>
        <p:nvSpPr>
          <p:cNvPr id="4" name="Text Placeholder 3">
            <a:extLst>
              <a:ext uri="{FF2B5EF4-FFF2-40B4-BE49-F238E27FC236}">
                <a16:creationId xmlns:a16="http://schemas.microsoft.com/office/drawing/2014/main" id="{0943CA23-A15C-408D-8618-7D12201842D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6765652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54165-A9DD-4715-9704-6862E2D56E7C}"/>
              </a:ext>
            </a:extLst>
          </p:cNvPr>
          <p:cNvSpPr>
            <a:spLocks noGrp="1"/>
          </p:cNvSpPr>
          <p:nvPr>
            <p:ph type="title"/>
          </p:nvPr>
        </p:nvSpPr>
        <p:spPr/>
        <p:txBody>
          <a:bodyPr/>
          <a:lstStyle/>
          <a:p>
            <a:r>
              <a:rPr lang="en-US"/>
              <a:t>Facebook Original Own Posts Table | KFC - 9 of 11</a:t>
            </a:r>
          </a:p>
        </p:txBody>
      </p:sp>
      <p:graphicFrame>
        <p:nvGraphicFramePr>
          <p:cNvPr id="5" name="Table Placeholder 4">
            <a:extLst>
              <a:ext uri="{FF2B5EF4-FFF2-40B4-BE49-F238E27FC236}">
                <a16:creationId xmlns:a16="http://schemas.microsoft.com/office/drawing/2014/main" id="{B1742D87-3677-4C41-A1F3-D55D2E37FCAF}"/>
              </a:ext>
            </a:extLst>
          </p:cNvPr>
          <p:cNvGraphicFramePr>
            <a:graphicFrameLocks noGrp="1"/>
          </p:cNvGraphicFramePr>
          <p:nvPr>
            <p:ph type="tbl" sz="quarter" idx="13"/>
            <p:extLst>
              <p:ext uri="{D42A27DB-BD31-4B8C-83A1-F6EECF244321}">
                <p14:modId xmlns:p14="http://schemas.microsoft.com/office/powerpoint/2010/main" val="369357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91577002"/>
                    </a:ext>
                  </a:extLst>
                </a:gridCol>
                <a:gridCol w="1645920">
                  <a:extLst>
                    <a:ext uri="{9D8B030D-6E8A-4147-A177-3AD203B41FA5}">
                      <a16:colId xmlns:a16="http://schemas.microsoft.com/office/drawing/2014/main" val="4150006625"/>
                    </a:ext>
                  </a:extLst>
                </a:gridCol>
                <a:gridCol w="1152144">
                  <a:extLst>
                    <a:ext uri="{9D8B030D-6E8A-4147-A177-3AD203B41FA5}">
                      <a16:colId xmlns:a16="http://schemas.microsoft.com/office/drawing/2014/main" val="3307907203"/>
                    </a:ext>
                  </a:extLst>
                </a:gridCol>
                <a:gridCol w="411480">
                  <a:extLst>
                    <a:ext uri="{9D8B030D-6E8A-4147-A177-3AD203B41FA5}">
                      <a16:colId xmlns:a16="http://schemas.microsoft.com/office/drawing/2014/main" val="2733438045"/>
                    </a:ext>
                  </a:extLst>
                </a:gridCol>
                <a:gridCol w="411480">
                  <a:extLst>
                    <a:ext uri="{9D8B030D-6E8A-4147-A177-3AD203B41FA5}">
                      <a16:colId xmlns:a16="http://schemas.microsoft.com/office/drawing/2014/main" val="908037207"/>
                    </a:ext>
                  </a:extLst>
                </a:gridCol>
                <a:gridCol w="411480">
                  <a:extLst>
                    <a:ext uri="{9D8B030D-6E8A-4147-A177-3AD203B41FA5}">
                      <a16:colId xmlns:a16="http://schemas.microsoft.com/office/drawing/2014/main" val="2413428890"/>
                    </a:ext>
                  </a:extLst>
                </a:gridCol>
                <a:gridCol w="411480">
                  <a:extLst>
                    <a:ext uri="{9D8B030D-6E8A-4147-A177-3AD203B41FA5}">
                      <a16:colId xmlns:a16="http://schemas.microsoft.com/office/drawing/2014/main" val="3872142820"/>
                    </a:ext>
                  </a:extLst>
                </a:gridCol>
                <a:gridCol w="411480">
                  <a:extLst>
                    <a:ext uri="{9D8B030D-6E8A-4147-A177-3AD203B41FA5}">
                      <a16:colId xmlns:a16="http://schemas.microsoft.com/office/drawing/2014/main" val="614577671"/>
                    </a:ext>
                  </a:extLst>
                </a:gridCol>
                <a:gridCol w="411480">
                  <a:extLst>
                    <a:ext uri="{9D8B030D-6E8A-4147-A177-3AD203B41FA5}">
                      <a16:colId xmlns:a16="http://schemas.microsoft.com/office/drawing/2014/main" val="3029755227"/>
                    </a:ext>
                  </a:extLst>
                </a:gridCol>
                <a:gridCol w="411480">
                  <a:extLst>
                    <a:ext uri="{9D8B030D-6E8A-4147-A177-3AD203B41FA5}">
                      <a16:colId xmlns:a16="http://schemas.microsoft.com/office/drawing/2014/main" val="2281409603"/>
                    </a:ext>
                  </a:extLst>
                </a:gridCol>
                <a:gridCol w="411480">
                  <a:extLst>
                    <a:ext uri="{9D8B030D-6E8A-4147-A177-3AD203B41FA5}">
                      <a16:colId xmlns:a16="http://schemas.microsoft.com/office/drawing/2014/main" val="3766844573"/>
                    </a:ext>
                  </a:extLst>
                </a:gridCol>
                <a:gridCol w="411480">
                  <a:extLst>
                    <a:ext uri="{9D8B030D-6E8A-4147-A177-3AD203B41FA5}">
                      <a16:colId xmlns:a16="http://schemas.microsoft.com/office/drawing/2014/main" val="573271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119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- 2023-04-12 14:02:15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Clutch Class. We’re teaming up with Jamal Murray and Starry to bring you the ultimate flavor combo: KFC Chicken Nuggets and Starry. Get Jamal’s meal on the KFC app or kfc.com!🍗🏀🍋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https://quintly-image-storage.s3.amazonaws.com/2a35146a3b566049c7ad8fbaa99ddc5d/8074659013b338e8c5359d5f9c0d9c14.jpg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5.4524246975322 %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6716670"/>
                  </a:ext>
                </a:extLst>
              </a:tr>
            </a:tbl>
          </a:graphicData>
        </a:graphic>
      </p:graphicFrame>
      <p:sp>
        <p:nvSpPr>
          <p:cNvPr id="4" name="Text Placeholder 3">
            <a:extLst>
              <a:ext uri="{FF2B5EF4-FFF2-40B4-BE49-F238E27FC236}">
                <a16:creationId xmlns:a16="http://schemas.microsoft.com/office/drawing/2014/main" id="{4E5B6EE4-418C-44DA-962C-C1EB993513A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6038260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ECD3C-E6EC-42B6-AEF4-F7BA1BD51FD9}"/>
              </a:ext>
            </a:extLst>
          </p:cNvPr>
          <p:cNvSpPr>
            <a:spLocks noGrp="1"/>
          </p:cNvSpPr>
          <p:nvPr>
            <p:ph type="title"/>
          </p:nvPr>
        </p:nvSpPr>
        <p:spPr/>
        <p:txBody>
          <a:bodyPr/>
          <a:lstStyle/>
          <a:p>
            <a:r>
              <a:rPr lang="en-US"/>
              <a:t>Facebook Original Own Posts Table | KFC - 10 of 11</a:t>
            </a:r>
          </a:p>
        </p:txBody>
      </p:sp>
      <p:graphicFrame>
        <p:nvGraphicFramePr>
          <p:cNvPr id="5" name="Table Placeholder 4">
            <a:extLst>
              <a:ext uri="{FF2B5EF4-FFF2-40B4-BE49-F238E27FC236}">
                <a16:creationId xmlns:a16="http://schemas.microsoft.com/office/drawing/2014/main" id="{45533674-14EE-4902-9C1A-E338B6E1AA8B}"/>
              </a:ext>
            </a:extLst>
          </p:cNvPr>
          <p:cNvGraphicFramePr>
            <a:graphicFrameLocks noGrp="1"/>
          </p:cNvGraphicFramePr>
          <p:nvPr>
            <p:ph type="tbl" sz="quarter" idx="13"/>
            <p:extLst>
              <p:ext uri="{D42A27DB-BD31-4B8C-83A1-F6EECF244321}">
                <p14:modId xmlns:p14="http://schemas.microsoft.com/office/powerpoint/2010/main" val="294764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0242055"/>
                    </a:ext>
                  </a:extLst>
                </a:gridCol>
                <a:gridCol w="1645920">
                  <a:extLst>
                    <a:ext uri="{9D8B030D-6E8A-4147-A177-3AD203B41FA5}">
                      <a16:colId xmlns:a16="http://schemas.microsoft.com/office/drawing/2014/main" val="4133897588"/>
                    </a:ext>
                  </a:extLst>
                </a:gridCol>
                <a:gridCol w="1152144">
                  <a:extLst>
                    <a:ext uri="{9D8B030D-6E8A-4147-A177-3AD203B41FA5}">
                      <a16:colId xmlns:a16="http://schemas.microsoft.com/office/drawing/2014/main" val="2171899147"/>
                    </a:ext>
                  </a:extLst>
                </a:gridCol>
                <a:gridCol w="411480">
                  <a:extLst>
                    <a:ext uri="{9D8B030D-6E8A-4147-A177-3AD203B41FA5}">
                      <a16:colId xmlns:a16="http://schemas.microsoft.com/office/drawing/2014/main" val="2776906640"/>
                    </a:ext>
                  </a:extLst>
                </a:gridCol>
                <a:gridCol w="411480">
                  <a:extLst>
                    <a:ext uri="{9D8B030D-6E8A-4147-A177-3AD203B41FA5}">
                      <a16:colId xmlns:a16="http://schemas.microsoft.com/office/drawing/2014/main" val="10762162"/>
                    </a:ext>
                  </a:extLst>
                </a:gridCol>
                <a:gridCol w="411480">
                  <a:extLst>
                    <a:ext uri="{9D8B030D-6E8A-4147-A177-3AD203B41FA5}">
                      <a16:colId xmlns:a16="http://schemas.microsoft.com/office/drawing/2014/main" val="2164164730"/>
                    </a:ext>
                  </a:extLst>
                </a:gridCol>
                <a:gridCol w="411480">
                  <a:extLst>
                    <a:ext uri="{9D8B030D-6E8A-4147-A177-3AD203B41FA5}">
                      <a16:colId xmlns:a16="http://schemas.microsoft.com/office/drawing/2014/main" val="2319376386"/>
                    </a:ext>
                  </a:extLst>
                </a:gridCol>
                <a:gridCol w="411480">
                  <a:extLst>
                    <a:ext uri="{9D8B030D-6E8A-4147-A177-3AD203B41FA5}">
                      <a16:colId xmlns:a16="http://schemas.microsoft.com/office/drawing/2014/main" val="2030894156"/>
                    </a:ext>
                  </a:extLst>
                </a:gridCol>
                <a:gridCol w="411480">
                  <a:extLst>
                    <a:ext uri="{9D8B030D-6E8A-4147-A177-3AD203B41FA5}">
                      <a16:colId xmlns:a16="http://schemas.microsoft.com/office/drawing/2014/main" val="1584857252"/>
                    </a:ext>
                  </a:extLst>
                </a:gridCol>
                <a:gridCol w="411480">
                  <a:extLst>
                    <a:ext uri="{9D8B030D-6E8A-4147-A177-3AD203B41FA5}">
                      <a16:colId xmlns:a16="http://schemas.microsoft.com/office/drawing/2014/main" val="1850300010"/>
                    </a:ext>
                  </a:extLst>
                </a:gridCol>
                <a:gridCol w="411480">
                  <a:extLst>
                    <a:ext uri="{9D8B030D-6E8A-4147-A177-3AD203B41FA5}">
                      <a16:colId xmlns:a16="http://schemas.microsoft.com/office/drawing/2014/main" val="3713706979"/>
                    </a:ext>
                  </a:extLst>
                </a:gridCol>
                <a:gridCol w="411480">
                  <a:extLst>
                    <a:ext uri="{9D8B030D-6E8A-4147-A177-3AD203B41FA5}">
                      <a16:colId xmlns:a16="http://schemas.microsoft.com/office/drawing/2014/main" val="254109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659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- 2023-04-05 15:29:29</a:t>
                      </a:r>
                      <a:r>
                        <a:rPr kumimoji="0" lang="en-US" sz="1000" b="0" i="0" u="none" strike="noStrike" kern="1200" cap="none" spc="0" normalizeH="0" baseline="0" noProof="0">
                          <a:ln>
                            <a:noFill/>
                          </a:ln>
                          <a:solidFill>
                            <a:prstClr val="black"/>
                          </a:solidFill>
                          <a:effectLst/>
                          <a:uLnTx/>
                          <a:uFillTx/>
                          <a:latin typeface="Calibri"/>
                          <a:ea typeface="+mn-ea"/>
                          <a:cs typeface="+mn-cs"/>
                        </a:rPr>
                        <a:t>
 Overnight on April 4th the sign at a local Lubbock KFC was vandalized with an appalling message. This is an act of hate through vandalism. After discovering the sign had been vandalized and the letters had been changed overnight, the local restaurant team immediately changed the sign and contacted the police. Hate has no place at any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989184878"/>
                  </a:ext>
                </a:extLst>
              </a:tr>
            </a:tbl>
          </a:graphicData>
        </a:graphic>
      </p:graphicFrame>
      <p:sp>
        <p:nvSpPr>
          <p:cNvPr id="4" name="Text Placeholder 3">
            <a:extLst>
              <a:ext uri="{FF2B5EF4-FFF2-40B4-BE49-F238E27FC236}">
                <a16:creationId xmlns:a16="http://schemas.microsoft.com/office/drawing/2014/main" id="{360934B5-750D-4A18-8492-DE93CF1A856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7609068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D4C8-7B05-4167-9F56-961D383B9DE6}"/>
              </a:ext>
            </a:extLst>
          </p:cNvPr>
          <p:cNvSpPr>
            <a:spLocks noGrp="1"/>
          </p:cNvSpPr>
          <p:nvPr>
            <p:ph type="title"/>
          </p:nvPr>
        </p:nvSpPr>
        <p:spPr/>
        <p:txBody>
          <a:bodyPr/>
          <a:lstStyle/>
          <a:p>
            <a:r>
              <a:rPr lang="en-US"/>
              <a:t>Facebook Original Own Posts Table | KFC - 11 of 11</a:t>
            </a:r>
          </a:p>
        </p:txBody>
      </p:sp>
      <p:graphicFrame>
        <p:nvGraphicFramePr>
          <p:cNvPr id="5" name="Table Placeholder 4">
            <a:extLst>
              <a:ext uri="{FF2B5EF4-FFF2-40B4-BE49-F238E27FC236}">
                <a16:creationId xmlns:a16="http://schemas.microsoft.com/office/drawing/2014/main" id="{4C8DCF7B-E731-4949-BA33-6FFC43E3F7EC}"/>
              </a:ext>
            </a:extLst>
          </p:cNvPr>
          <p:cNvGraphicFramePr>
            <a:graphicFrameLocks noGrp="1"/>
          </p:cNvGraphicFramePr>
          <p:nvPr>
            <p:ph type="tbl" sz="quarter" idx="13"/>
            <p:extLst>
              <p:ext uri="{D42A27DB-BD31-4B8C-83A1-F6EECF244321}">
                <p14:modId xmlns:p14="http://schemas.microsoft.com/office/powerpoint/2010/main" val="1195859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22326179"/>
                    </a:ext>
                  </a:extLst>
                </a:gridCol>
                <a:gridCol w="1645920">
                  <a:extLst>
                    <a:ext uri="{9D8B030D-6E8A-4147-A177-3AD203B41FA5}">
                      <a16:colId xmlns:a16="http://schemas.microsoft.com/office/drawing/2014/main" val="71785272"/>
                    </a:ext>
                  </a:extLst>
                </a:gridCol>
                <a:gridCol w="1152144">
                  <a:extLst>
                    <a:ext uri="{9D8B030D-6E8A-4147-A177-3AD203B41FA5}">
                      <a16:colId xmlns:a16="http://schemas.microsoft.com/office/drawing/2014/main" val="2442503459"/>
                    </a:ext>
                  </a:extLst>
                </a:gridCol>
                <a:gridCol w="411480">
                  <a:extLst>
                    <a:ext uri="{9D8B030D-6E8A-4147-A177-3AD203B41FA5}">
                      <a16:colId xmlns:a16="http://schemas.microsoft.com/office/drawing/2014/main" val="506414893"/>
                    </a:ext>
                  </a:extLst>
                </a:gridCol>
                <a:gridCol w="411480">
                  <a:extLst>
                    <a:ext uri="{9D8B030D-6E8A-4147-A177-3AD203B41FA5}">
                      <a16:colId xmlns:a16="http://schemas.microsoft.com/office/drawing/2014/main" val="3800437136"/>
                    </a:ext>
                  </a:extLst>
                </a:gridCol>
                <a:gridCol w="411480">
                  <a:extLst>
                    <a:ext uri="{9D8B030D-6E8A-4147-A177-3AD203B41FA5}">
                      <a16:colId xmlns:a16="http://schemas.microsoft.com/office/drawing/2014/main" val="3027953785"/>
                    </a:ext>
                  </a:extLst>
                </a:gridCol>
                <a:gridCol w="411480">
                  <a:extLst>
                    <a:ext uri="{9D8B030D-6E8A-4147-A177-3AD203B41FA5}">
                      <a16:colId xmlns:a16="http://schemas.microsoft.com/office/drawing/2014/main" val="4148626375"/>
                    </a:ext>
                  </a:extLst>
                </a:gridCol>
                <a:gridCol w="411480">
                  <a:extLst>
                    <a:ext uri="{9D8B030D-6E8A-4147-A177-3AD203B41FA5}">
                      <a16:colId xmlns:a16="http://schemas.microsoft.com/office/drawing/2014/main" val="1811442480"/>
                    </a:ext>
                  </a:extLst>
                </a:gridCol>
                <a:gridCol w="411480">
                  <a:extLst>
                    <a:ext uri="{9D8B030D-6E8A-4147-A177-3AD203B41FA5}">
                      <a16:colId xmlns:a16="http://schemas.microsoft.com/office/drawing/2014/main" val="1012878994"/>
                    </a:ext>
                  </a:extLst>
                </a:gridCol>
                <a:gridCol w="411480">
                  <a:extLst>
                    <a:ext uri="{9D8B030D-6E8A-4147-A177-3AD203B41FA5}">
                      <a16:colId xmlns:a16="http://schemas.microsoft.com/office/drawing/2014/main" val="1830698308"/>
                    </a:ext>
                  </a:extLst>
                </a:gridCol>
                <a:gridCol w="411480">
                  <a:extLst>
                    <a:ext uri="{9D8B030D-6E8A-4147-A177-3AD203B41FA5}">
                      <a16:colId xmlns:a16="http://schemas.microsoft.com/office/drawing/2014/main" val="2881937264"/>
                    </a:ext>
                  </a:extLst>
                </a:gridCol>
                <a:gridCol w="411480">
                  <a:extLst>
                    <a:ext uri="{9D8B030D-6E8A-4147-A177-3AD203B41FA5}">
                      <a16:colId xmlns:a16="http://schemas.microsoft.com/office/drawing/2014/main" val="428501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1497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- 2023-04-03 17:58:01</a:t>
                      </a:r>
                      <a:r>
                        <a:rPr kumimoji="0" lang="en-US" sz="1000" b="0" i="0" u="none" strike="noStrike" kern="1200" cap="none" spc="0" normalizeH="0" baseline="0" noProof="0">
                          <a:ln>
                            <a:noFill/>
                          </a:ln>
                          <a:solidFill>
                            <a:prstClr val="black"/>
                          </a:solidFill>
                          <a:effectLst/>
                          <a:uLnTx/>
                          <a:uFillTx/>
                          <a:latin typeface="Calibri"/>
                          <a:ea typeface="+mn-ea"/>
                          <a:cs typeface="+mn-cs"/>
                        </a:rPr>
                        <a:t>
 Not us bringing back  Mac Bowls! Now with our new hand-breaded chicken nuggets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https://quintly-image-storage.s3.amazonaws.com/2a35146a3b566049c7ad8fbaa99ddc5d/bf86ff3501bc4319c87eb37f29138d99.jpg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6.2555396347279 %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95027812"/>
                  </a:ext>
                </a:extLst>
              </a:tr>
            </a:tbl>
          </a:graphicData>
        </a:graphic>
      </p:graphicFrame>
      <p:sp>
        <p:nvSpPr>
          <p:cNvPr id="4" name="Text Placeholder 3">
            <a:extLst>
              <a:ext uri="{FF2B5EF4-FFF2-40B4-BE49-F238E27FC236}">
                <a16:creationId xmlns:a16="http://schemas.microsoft.com/office/drawing/2014/main" id="{0947ACD3-D269-40E6-9F56-8C94F92303C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0679696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6116</Words>
  <Application>Microsoft Office PowerPoint</Application>
  <PresentationFormat>On-screen Show (4:3)</PresentationFormat>
  <Paragraphs>1564</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KFC Owned Content Performance</vt:lpstr>
      <vt:lpstr>Overall Cross Network Overview | KFC</vt:lpstr>
      <vt:lpstr>Twitter Custom Twitter Analytics Table Total | KFC</vt:lpstr>
      <vt:lpstr>Twitter Custom Own Tweets Table | KFC - 1 of 7</vt:lpstr>
      <vt:lpstr>Twitter Custom Own Tweets Table | KFC - 2 of 7</vt:lpstr>
      <vt:lpstr>Twitter Custom Own Tweets Table | KFC - 3 of 7</vt:lpstr>
      <vt:lpstr>Twitter Custom Own Tweets Table | KFC - 4 of 7</vt:lpstr>
      <vt:lpstr>Twitter Custom Own Tweets Table | KFC - 5 of 7</vt:lpstr>
      <vt:lpstr>Twitter Custom Own Tweets Table | KFC - 6 of 7</vt:lpstr>
      <vt:lpstr>Twitter Custom Own Tweets Table | KFC - 7 of 7</vt:lpstr>
      <vt:lpstr>Instagram Custom Key Metrics Table | KFC</vt:lpstr>
      <vt:lpstr>Instagram Posts Table | KFC - 1 of 13</vt:lpstr>
      <vt:lpstr>Instagram Posts Table | KFC - 2 of 13</vt:lpstr>
      <vt:lpstr>Instagram Posts Table | KFC - 3 of 13</vt:lpstr>
      <vt:lpstr>Instagram Posts Table | KFC - 4 of 13</vt:lpstr>
      <vt:lpstr>Instagram Posts Table | KFC - 5 of 13</vt:lpstr>
      <vt:lpstr>Instagram Posts Table | KFC - 6 of 13</vt:lpstr>
      <vt:lpstr>Instagram Posts Table | KFC - 7 of 13</vt:lpstr>
      <vt:lpstr>Instagram Posts Table | KFC - 8 of 13</vt:lpstr>
      <vt:lpstr>Instagram Posts Table | KFC - 9 of 13</vt:lpstr>
      <vt:lpstr>Instagram Posts Table | KFC - 10 of 13</vt:lpstr>
      <vt:lpstr>Instagram Posts Table | KFC - 11 of 13</vt:lpstr>
      <vt:lpstr>Instagram Posts Table | KFC - 12 of 13</vt:lpstr>
      <vt:lpstr>Instagram Posts Table | KFC - 13 of 13</vt:lpstr>
      <vt:lpstr>Tiktok Key Metrics Table | KFC</vt:lpstr>
      <vt:lpstr>Tiktok Videos Table | KFC - 1 of 19</vt:lpstr>
      <vt:lpstr>Tiktok Videos Table | KFC - 2 of 19</vt:lpstr>
      <vt:lpstr>Tiktok Videos Table | KFC - 3 of 19</vt:lpstr>
      <vt:lpstr>Tiktok Videos Table | KFC - 4 of 19</vt:lpstr>
      <vt:lpstr>Tiktok Videos Table | KFC - 5 of 19</vt:lpstr>
      <vt:lpstr>Tiktok Videos Table | KFC - 6 of 19</vt:lpstr>
      <vt:lpstr>Tiktok Videos Table | KFC - 7 of 19</vt:lpstr>
      <vt:lpstr>Tiktok Videos Table | KFC - 8 of 19</vt:lpstr>
      <vt:lpstr>Tiktok Videos Table | KFC - 9 of 19</vt:lpstr>
      <vt:lpstr>Tiktok Videos Table | KFC - 10 of 19</vt:lpstr>
      <vt:lpstr>Tiktok Videos Table | KFC - 11 of 19</vt:lpstr>
      <vt:lpstr>Tiktok Videos Table | KFC - 12 of 19</vt:lpstr>
      <vt:lpstr>Tiktok Videos Table | KFC - 13 of 19</vt:lpstr>
      <vt:lpstr>Tiktok Videos Table | KFC - 14 of 19</vt:lpstr>
      <vt:lpstr>Tiktok Videos Table | KFC - 15 of 19</vt:lpstr>
      <vt:lpstr>Tiktok Videos Table | KFC - 16 of 19</vt:lpstr>
      <vt:lpstr>Tiktok Videos Table | KFC - 17 of 19</vt:lpstr>
      <vt:lpstr>Tiktok Videos Table | KFC - 18 of 19</vt:lpstr>
      <vt:lpstr>Tiktok Videos Table | KFC - 19 of 19</vt:lpstr>
      <vt:lpstr>Facebook Posts Key Metrics Table | KFC</vt:lpstr>
      <vt:lpstr>Facebook Original Own Posts Table | KFC - 1 of 11</vt:lpstr>
      <vt:lpstr>Facebook Original Own Posts Table | KFC - 2 of 11</vt:lpstr>
      <vt:lpstr>Facebook Original Own Posts Table | KFC - 3 of 11</vt:lpstr>
      <vt:lpstr>Facebook Original Own Posts Table | KFC - 4 of 11</vt:lpstr>
      <vt:lpstr>Facebook Original Own Posts Table | KFC - 5 of 11</vt:lpstr>
      <vt:lpstr>Facebook Original Own Posts Table | KFC - 6 of 11</vt:lpstr>
      <vt:lpstr>Facebook Original Own Posts Table | KFC - 7 of 11</vt:lpstr>
      <vt:lpstr>Facebook Original Own Posts Table | KFC - 8 of 11</vt:lpstr>
      <vt:lpstr>Facebook Original Own Posts Table | KFC - 9 of 11</vt:lpstr>
      <vt:lpstr>Facebook Original Own Posts Table | KFC - 10 of 11</vt:lpstr>
      <vt:lpstr>Facebook Original Own Posts Table | KFC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KFC Owned Content Performance</dc:title>
  <dc:creator>Frederik Born</dc:creator>
  <cp:lastModifiedBy>Frederik Born</cp:lastModifiedBy>
  <cp:revision>1</cp:revision>
  <dcterms:created xsi:type="dcterms:W3CDTF">2023-10-10T15:32:54Z</dcterms:created>
  <dcterms:modified xsi:type="dcterms:W3CDTF">2023-10-10T15:37:20Z</dcterms:modified>
</cp:coreProperties>
</file>