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70FB7-1327-4B79-B879-3C59235F5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E7FC0-A0B1-4CC4-8824-4A8BDF59D7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1364665"/>
              </p:ext>
            </p:extLst>
          </p:nvPr>
        </p:nvGraphicFramePr>
        <p:xfrm>
          <a:off x="457200" y="1731963"/>
          <a:ext cx="7735824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2880312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38298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405425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24511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507001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80227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02111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2526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6054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8008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69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- 2021-03-16 15:26:45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now at 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160232688_443140503563987_8937276103479013384_n.jpg?_nc_cat=103&amp;ccb=1-3&amp;_nc_sid=8ae9d6&amp;_nc_ohc=CpdM-oELNhsAX9OGDza&amp;_nc_ht=scontent-iad3-1.cdninstagram.com&amp;oh=27f669d5e6e8620935099b31d0274c7b&amp;oe=607A7D0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25521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0FA297-E991-42EB-A294-4FFAA9CB8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41772950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27376-018C-4458-8E78-1AA0AE7B0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9AEFEA-1543-4FC1-8935-B8D0B61D9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8283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2980465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32572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87738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749406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6968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43775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23534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133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77816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4404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139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- 2021-03-12 16:18:13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tucking these lil’ crunchy bois in 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160556580_781769379128245_9149525885189207650_n.jpg?_nc_cat=108&amp;ccb=1-3&amp;_nc_sid=8ae9d6&amp;_nc_ohc=nO5d0DatW1MAX_i-_Oy&amp;_nc_ht=scontent-iad3-1.cdninstagram.com&amp;oh=643f478d3bea75c9af980674fed3bea0&amp;oe=607AF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818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AD5CE3-A0AF-412B-9422-EE553E6A1A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2093915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DF96B-7F60-4579-AB1D-4FED78F7E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A20B75-E666-4079-9A3B-26A6F6373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922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9184531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35580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59163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1987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762258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311832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4547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46676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35020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9576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342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- 2021-03-05 14:12:51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chill, 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156595516_161121485734995_1155075064082185568_n.jpg?_nc_cat=109&amp;ccb=1-3&amp;_nc_sid=8ae9d6&amp;_nc_ohc=yB5En5NmZqYAX_u5ozG&amp;_nc_ht=scontent-iad3-1.cdninstagram.com&amp;oh=7a1a506052181f74b574c42018b52373&amp;oe=60781521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19640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30EDF-F246-4FB2-ACA7-6C73716BD9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4251047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8F89-0F06-4E91-8EFC-72BF8C96B1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113DD-3BC2-4D1B-B931-72AC099B7F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0039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2165814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69779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48119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6026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13583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56788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9378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2331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4966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5270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321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- 2021-02-28 23:57:27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Black History Month may be over, but Black excellence continues to shine. stay tuned for more to come. #WearYourCrown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154710778_478056646565751_1199152318133768042_n.jpg?_nc_cat=111&amp;ccb=1-3&amp;_nc_sid=8ae9d6&amp;_nc_ohc=BFATOPEP7kIAX_gPhce&amp;_nc_ht=scontent-iad3-1.cdninstagram.com&amp;oh=96994c98d497485dc4cd644ad404bea6&amp;oe=607837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8194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B0FFCC-BF41-43CF-A4C5-915B9CED1A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2719594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EDB9A-0809-4EFB-9695-2CA32CE0B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B1F84A-0438-42B5-9155-D8CEC65F93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99887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8061615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42218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03727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823503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349226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1131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0209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530262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82771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02178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6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- 2021-02-27 22:30:29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u see it 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155061223_1554111921450658_8772585328127669940_n.jpg?_nc_cat=102&amp;ccb=1-3&amp;_nc_sid=8ae9d6&amp;_nc_ohc=aP-sYPKuXlwAX8k22ri&amp;_nc_ht=scontent-iad3-1.cdninstagram.com&amp;oh=ab1d100ecf9f127dae4c8276b1735509&amp;oe=6078517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866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71F39E-6FCD-4D17-B408-CA9BC20667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18246367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56BA7-CF3D-4BF1-A9DA-A52CC2389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8EF1B5-4576-4C02-AB5B-CB528ED709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06437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958032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474462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52870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37801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516375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061693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909157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13824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1552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29327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2341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17:58:43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ok, now here’s our crumb shot 🔥 the new Sourdough King is now at BK.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154233760_835885290328364_2416776110657859767_n.jpg?_nc_cat=109&amp;ccb=1-3&amp;_nc_sid=8ae9d6&amp;_nc_ohc=LsChMkzksUQAX_bJgwK&amp;_nc_oc=AQk_1hCmxzFehe0gzrG-KxGxiqDQmf4p4IPC6cPyDw5Yw119PLRCMMobyx-Vnihh6cU&amp;_nc_ht=scontent-iad3-1.cdninstagram.com&amp;oh=1e312fc63a6cae99b56ca8c4d9e186f1&amp;oe=60787860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850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7C0686-3610-435E-8275-BBCC8309CF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9471545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B1BCB-B7DD-4D76-A1AD-A7824819CD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199C85-0A55-4D58-A891-D3E15DDD7B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4868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1950194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58447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1517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523267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23518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19016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50973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55921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3265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10426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29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17:28:56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that lighting 🔥
📸: @lilysbreadsandbakes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153669601_3664592176981155_3875882168284212769_n.jpg?_nc_cat=101&amp;ccb=3&amp;_nc_sid=8ae9d6&amp;_nc_ohc=e1pw5AuAHWYAX8WdKdi&amp;_nc_ht=scontent-iad3-1.cdninstagram.com&amp;oh=bf81defcbaf467d70c8ab7a51de029b6&amp;oe=605EF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246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A727D-7228-4863-96E6-23F01201B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3886276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F134A-8496-4104-9E69-D867D6D79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6BC9A7-D00C-47C8-AA2C-998C89B321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7508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3042533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1159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81324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32258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57924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77898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7134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50983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7028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7736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27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17:04:49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😍
📸: @rememberingtheoldways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153622380_794496134756853_3729341061708141606_n.jpg?_nc_cat=108&amp;ccb=3&amp;_nc_sid=8ae9d6&amp;_nc_ohc=EMtUj7RuIkMAX-q1Znr&amp;_nc_ht=scontent-iad3-1.cdninstagram.com&amp;oh=34c4f66dc30ab8876cf35fb01cf41304&amp;oe=605D3CF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52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F69E46-BE06-473A-AD7D-B0F67CEE43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20661617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9C54B-4C47-48D1-9E4D-06127B32F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A3B4A6-8150-4E68-9065-C50005B5DF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6229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228962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388338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66517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4276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341506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44902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949975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0226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997258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2136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7223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16:54:03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let’s get this bread 
📸: @packniam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153598101_802779170314351_4491294698036337932_n.jpg?_nc_cat=108&amp;ccb=3&amp;_nc_sid=8ae9d6&amp;_nc_ohc=UE5-KcfupCoAX8BB-DV&amp;_nc_ht=scontent-iad3-1.cdninstagram.com&amp;oh=efe2bf5298707acf5baca91aeb6c78f2&amp;oe=605E92D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4484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D212B2-CFED-4765-A2FB-D8874B614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3070539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FDEE0-0EFA-4B54-A096-1B41252D4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507989-C9F3-4336-88AB-53AAEDA132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08207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924328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075737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0065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87278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24644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47936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8660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266341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93155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516185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1931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16:27:29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🤩
📸: @lovelylittlekitchen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153864093_443703893715341_2554564199234692844_n.jpg?_nc_cat=106&amp;ccb=3&amp;_nc_sid=8ae9d6&amp;_nc_ohc=eNAokhyuprIAX-BBB8c&amp;_nc_ht=scontent-iad3-1.cdninstagram.com&amp;oh=72c99dc45d5944408752fed13fc8820a&amp;oe=60604B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0305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A60B50-364B-4FD6-81D7-2671D75122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1142707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7CBA9-38A0-4F35-8AF0-BD7F8C300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418C14-EB13-4CDD-95AC-5D3D44B0AB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2504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8628351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915511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5551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2130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84941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98649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711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53674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911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508784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5156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16:04:12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knead this on our feed 
📸: @the.dough.barn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153535836_256637172660660_8983839414991482561_n.jpg?_nc_cat=106&amp;ccb=3&amp;_nc_sid=8ae9d6&amp;_nc_ohc=NwoupLKwicYAX9yieTC&amp;_nc_ht=scontent-iad3-1.cdninstagram.com&amp;oh=b99ce960a4e6196dbc0b4351d00e9bea&amp;oe=605FBC0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525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ACDC2C-DC80-4679-87AA-78423FFF9E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2009910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F8D1AA-5140-4B12-9DCE-A396E5AA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BDABB-CFD3-4499-8861-5CC586BF81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55014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6848529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775416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07079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123744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947696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6934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326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95426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2660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9236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282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15:48:32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loaf tho
📸: @angelinas_bakehouse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154429289_704131836948942_4533177310340865260_n.jpg?_nc_cat=101&amp;ccb=3&amp;_nc_sid=8ae9d6&amp;_nc_ohc=ZPK6ZqWToygAX8OzqFj&amp;_nc_ht=scontent-iad3-1.cdninstagram.com&amp;oh=e239ab896a81618b6cd56edcbdb4779e&amp;oe=605E3576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3153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CE0BB-2EE3-4F73-9702-4B8233CE3E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595652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DB34E-AF4A-4C7A-93B8-CCFE42384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9DDC47-DE20-48FB-887C-02B5175308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5570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7076286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66649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7058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43185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97535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34985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340917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220134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77812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82887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16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15:28:02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it’s... beautiful
📸: @bellaartisanbaking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154339906_256829869446186_5058856035015294855_n.jpg?_nc_cat=108&amp;ccb=3&amp;_nc_sid=8ae9d6&amp;_nc_ohc=lRNq4D3Ht1YAX-IL9Zj&amp;_nc_ht=scontent-iad3-1.cdninstagram.com&amp;oh=08ee328fdebb18ab98d42dca064696ca&amp;oe=605E5A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5234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311AAA-C05F-4118-86C8-8DFE8E0811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32573138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947DC-1D82-45F8-ACEB-1FD9EA9A7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1195A7-BC62-4C2C-BAE2-CD2E332E24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7890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5455248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7264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65450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430928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70953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711253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924195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71977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92451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4534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708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15:15:56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 loaf sourdough 
📸: @gunnarde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153214429_132154375467026_7551739889069008666_n.jpg?_nc_cat=109&amp;ccb=3&amp;_nc_sid=8ae9d6&amp;_nc_ohc=flSQdZGIAoUAX81rUa5&amp;_nc_ht=scontent-iad3-1.cdninstagram.com&amp;oh=bca8ef2dc2cd81274176b9d61f483046&amp;oe=605EE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34184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07886F-149A-4059-8977-F8BFC1DBC6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1824392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F9E31-1F69-4AB6-85BA-98287D0BB3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8CD111-2690-4B37-925B-8FB00CC340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0202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4447252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51158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18970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5204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99673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82760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29769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0442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015262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52972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966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15:04:23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for the gram 
📸: @eszterszalayfaulkner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154414865_1038611359979766_8111939848672566718_n.jpg?_nc_cat=106&amp;ccb=3&amp;_nc_sid=8ae9d6&amp;_nc_ohc=1Yj-2N9lSHwAX-LW7Fw&amp;_nc_ht=scontent-iad3-1.cdninstagram.com&amp;oh=ff68f41f27d31a0d059c3a413043b633&amp;oe=6060623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101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D85DF2-64AC-4825-9126-FCC7A4742E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36795257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405F4-DCDA-4535-91E0-8DDB5E606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6EF61C-B438-4D7A-956E-2CD3C696DD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2418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93951889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7864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535475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75387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56064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9471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5930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9999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19774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1484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75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14:39:54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golden hour lewk 
📸: @kat_koe_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154421406_423857015370629_6938943168914108508_n.jpg?_nc_cat=108&amp;ccb=3&amp;_nc_sid=8ae9d6&amp;_nc_ohc=4Nh-3O5nqk4AX9BpPun&amp;_nc_ht=scontent-iad3-1.cdninstagram.com&amp;oh=68a8c201413aa9ab7506b1f206234a5b&amp;oe=605CE4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6099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43046-6F22-47C3-B128-4DECD4F28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848741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8EE3B-E345-4C69-8EA0-06C3C850F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B7B942-4EA9-45FE-91D6-4AB74269B5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65986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6004503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07160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1920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4836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88669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18544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02558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69788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304784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696216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5330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14:32:23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this loaf is zoomed in for dramatic effect.
📸: @sour_things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154321858_238447324674828_7860663409049147889_n.jpg?_nc_cat=100&amp;ccb=3&amp;_nc_sid=8ae9d6&amp;_nc_ohc=dLSFIjaJhlgAX-T2E5L&amp;_nc_ht=scontent-iad3-1.cdninstagram.com&amp;oh=9fb96e7f4214059cd17c64e388f15122&amp;oe=605D1728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3888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7F209-2408-442B-B777-DCB8ADA1C1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4274447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59E83-BB73-4422-8404-29ED5F243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01A73D-9D23-4DF4-8DFE-315C8AA222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36968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5400489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2529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05090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121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55305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738571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0716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93324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199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84915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35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14:27:05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10/10
📸: @my_bakingstories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153369633_235635388245824_5720927633947376445_n.jpg?_nc_cat=111&amp;ccb=3&amp;_nc_sid=8ae9d6&amp;_nc_ohc=8GDWVkEVWyIAX8cNOyJ&amp;_nc_ht=scontent-iad3-1.cdninstagram.com&amp;oh=0bff67a206a0e4d01b4d6508ef24cebd&amp;oe=605FA24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027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2B04C-4D37-45AC-B5BF-F80D93A3B1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26169348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48A42-87EB-4DB8-8723-297A659495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07E19E-E608-4F9A-9B07-7C38D4B005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6640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42886781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3209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233069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438910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763873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07952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37847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94472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92817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94056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030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14:21:28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wow oh woah oh wow-
📸: @tinykitchentheater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153543414_1064960440682317_4883932295003282556_n.jpg?_nc_cat=107&amp;ccb=3&amp;_nc_sid=8ae9d6&amp;_nc_ohc=t5GIhAOeFVQAX-H_oZB&amp;_nc_ht=scontent-iad3-1.cdninstagram.com&amp;oh=45f157b25bbd2b43f66b5523140be270&amp;oe=60601792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44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93D3D-36B7-46D6-84B3-490F6C8937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2569421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259EB-1173-4D9A-BCFC-508F0C08A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2BF8C6-89A8-4D01-93F0-BD414B950A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7677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131723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50800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060645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8393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4244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52190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8468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974871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791038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3389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114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- 2021-02-25 14:04:10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👏
📸: @timehtime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153545363_933040650767508_5712577971296792484_n.jpg?_nc_cat=104&amp;ccb=3&amp;_nc_sid=8ae9d6&amp;_nc_ohc=X4oJKR0ilUgAX_wx3VC&amp;_nc_ht=scontent-iad3-1.cdninstagram.com&amp;oh=5380fa568dfd2b72aa7e8b0933fd5c2b&amp;oe=606060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02/26/2021 12:13:27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33518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600C7A-6AFF-4CC1-B91E-37FF181D94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3273419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CA0D-9A99-43D5-ACD8-EAB7A0D62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AB5AC63-679D-421A-9CD5-C78CD9425C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57056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02601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6599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49487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579121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804730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71011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297215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22509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6019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47270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8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- 2021-02-23 16:00:07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leigh, dwight, hugh… we can’t figure out what to name this sourdough starter. any suggestions? DROP ‘EM BELOW ⬇ 🚨 🍞 
hit the link in bio to watch this sourdough grow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153049675_754336828538194_472156574513105545_n.jpg?_nc_cat=111&amp;ccb=1-3&amp;_nc_sid=8ae9d6&amp;_nc_ohc=OG-d-ZL-UmgAX-QIaG5&amp;_nc_ht=scontent-iad3-1.cdninstagram.com&amp;oh=7906261ce2c84655de77c6464e0d27de&amp;oe=607ACA4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511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8E07D-750A-4A77-8FE7-9E63E8690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39082961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260BC-A7F8-4A09-A27F-32A30CC4E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A800DE-2228-4FF4-98BE-D7D3ABA4F3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8820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5304160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1968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752050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50235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53219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618547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341891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57478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573410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8176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303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- 2021-02-20 16:02:53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 6am somewhere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152064589_1328714574194767_919892452244888097_n.jpg?_nc_cat=101&amp;ccb=1-3&amp;_nc_sid=8ae9d6&amp;_nc_ohc=ooukbfv4hdYAX_m9M_M&amp;_nc_ht=scontent-iad3-1.cdninstagram.com&amp;oh=7fdb5ef9e5d79027973da4bdcfe69f5c&amp;oe=607A49C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7081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5B844E-0D0A-4881-BCEA-591037C582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2130571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1B2A6-0742-467E-86E5-B40E15B36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D0325-49FC-4B20-B1BB-274B39235E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71842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0943438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75277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42819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695411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875348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28930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98565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8085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71725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747956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139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- 2021-02-14 16:00:21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normalize loving your side piece. head to the BK app today for free delivery on the things you love. 
At part. U.S. restaurants on orders 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150684152_217640643386904_8056145037151391871_n.jpg?_nc_cat=101&amp;ccb=1-3&amp;_nc_sid=8ae9d6&amp;_nc_ohc=BT4bpkAqDIAAX-ffN5I&amp;_nc_ht=scontent-iad3-1.cdninstagram.com&amp;oh=ba365c1c3f12c98b04352f109dc6c065&amp;oe=60789D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700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84140B-27D6-4FFA-8A3B-5A1C6964DD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25514396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E3E12-7300-4B2D-8649-1D4308CD09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C73580-DD92-499C-8108-C51935CC82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0791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9656508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6038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103755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19780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8028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22053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83492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70841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05679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91422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265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- 2021-02-12 16:02:01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to power up? order* the Super Mario Meal on the BK app or BK.com to get 100 My Nintendo Platinum Points while supplies last and a chance to win a Nintendo Switch Prize Pack. 
*NO PURCH/APP NEC. 48 contig. US/DC, 13+ w/ BK account. Ends 2/22/21 at 11:59p.m. ET. Rules, free entry method, details at bit.ly/35Y1GD0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148643308_189226319657610_1483514640720758596_n.jpg?_nc_cat=109&amp;ccb=1-3&amp;_nc_sid=8ae9d6&amp;_nc_ohc=OVndi8QzVtgAX-B3sfV&amp;_nc_ht=scontent-iad3-1.cdninstagram.com&amp;oh=50b2f8fe64e0557562e0b1905db4e59e&amp;oe=607AA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759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015F1-D89F-42DB-96D7-A92D344C3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31019898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AB837-962D-42C6-8754-44ED2921B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BK + Competitors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FD2296-9752-459E-80BE-870B47BBC0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13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9320220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7205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31460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75822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50885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38055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11040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872125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605254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8137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691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burgerking - 2021-02-08 16:00:04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it’s-a us, bk and a chance to win a Nintendo Switch Prize Pack when you order* the Super Mario Meal only on the BK app or BK.com
*NO PURCH/APP NEC. 48 contig. US/DC, 13+ w/ BK account. Ends 2/22/21 at 11:59p.m. ET. Rules, free entry method, details at bit.ly/35Y1GD0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51.29350-15/147435650_1067716700399744_7809143410478698223_n.jpg?_nc_cat=103&amp;ccb=1-3&amp;_nc_sid=8ae9d6&amp;_nc_ohc=Ns7HQvbf8sYAX-Tuvo8&amp;_nc_ht=scontent-iad3-1.cdninstagram.com&amp;oh=0210809e6d8fb1f3c131825625d9d1b9&amp;oe=607AC8F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03/19/2021 00:08:40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9837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A5B4C-AD4A-4259-86EF-BED5F40423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01/01/2021 - 03/18/2021</a:t>
            </a:r>
          </a:p>
        </p:txBody>
      </p:sp>
    </p:spTree>
    <p:extLst>
      <p:ext uri="{BB962C8B-B14F-4D97-AF65-F5344CB8AC3E}">
        <p14:creationId xmlns:p14="http://schemas.microsoft.com/office/powerpoint/2010/main" val="20117951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2851</Words>
  <Application>Microsoft Office PowerPoint</Application>
  <PresentationFormat>On-screen Show (4:3)</PresentationFormat>
  <Paragraphs>550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Instagram Posts Table | BK + Competitors - 1 of 25</vt:lpstr>
      <vt:lpstr>Instagram Posts Table | BK + Competitors - 2 of 25</vt:lpstr>
      <vt:lpstr>Instagram Posts Table | BK + Competitors - 3 of 25</vt:lpstr>
      <vt:lpstr>Instagram Posts Table | BK + Competitors - 4 of 25</vt:lpstr>
      <vt:lpstr>Instagram Posts Table | BK + Competitors - 5 of 25</vt:lpstr>
      <vt:lpstr>Instagram Posts Table | BK + Competitors - 6 of 25</vt:lpstr>
      <vt:lpstr>Instagram Posts Table | BK + Competitors - 7 of 25</vt:lpstr>
      <vt:lpstr>Instagram Posts Table | BK + Competitors - 8 of 25</vt:lpstr>
      <vt:lpstr>Instagram Posts Table | BK + Competitors - 9 of 25</vt:lpstr>
      <vt:lpstr>Instagram Posts Table | BK + Competitors - 10 of 25</vt:lpstr>
      <vt:lpstr>Instagram Posts Table | BK + Competitors - 11 of 25</vt:lpstr>
      <vt:lpstr>Instagram Posts Table | BK + Competitors - 12 of 25</vt:lpstr>
      <vt:lpstr>Instagram Posts Table | BK + Competitors - 13 of 25</vt:lpstr>
      <vt:lpstr>Instagram Posts Table | BK + Competitors - 14 of 25</vt:lpstr>
      <vt:lpstr>Instagram Posts Table | BK + Competitors - 15 of 25</vt:lpstr>
      <vt:lpstr>Instagram Posts Table | BK + Competitors - 16 of 25</vt:lpstr>
      <vt:lpstr>Instagram Posts Table | BK + Competitors - 17 of 25</vt:lpstr>
      <vt:lpstr>Instagram Posts Table | BK + Competitors - 18 of 25</vt:lpstr>
      <vt:lpstr>Instagram Posts Table | BK + Competitors - 19 of 25</vt:lpstr>
      <vt:lpstr>Instagram Posts Table | BK + Competitors - 20 of 25</vt:lpstr>
      <vt:lpstr>Instagram Posts Table | BK + Competitors - 21 of 25</vt:lpstr>
      <vt:lpstr>Instagram Posts Table | BK + Competitors - 22 of 25</vt:lpstr>
      <vt:lpstr>Instagram Posts Table | BK + Competitors - 23 of 25</vt:lpstr>
      <vt:lpstr>Instagram Posts Table | BK + Competitors - 24 of 25</vt:lpstr>
      <vt:lpstr>Instagram Posts Table | BK + Competitors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BK + Competitors - 1 of 25</dc:title>
  <dc:creator>Frederik Peiniger</dc:creator>
  <cp:lastModifiedBy>Frederik Peiniger</cp:lastModifiedBy>
  <cp:revision>1</cp:revision>
  <dcterms:created xsi:type="dcterms:W3CDTF">2021-03-18T23:12:24Z</dcterms:created>
  <dcterms:modified xsi:type="dcterms:W3CDTF">2021-03-18T23:16:03Z</dcterms:modified>
</cp:coreProperties>
</file>