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43A48-D2C9-40F5-8F96-76490D0EA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BK + Competitors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5F3BD6-70CC-444A-AC35-2436CADABC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931338"/>
              </p:ext>
            </p:extLst>
          </p:nvPr>
        </p:nvGraphicFramePr>
        <p:xfrm>
          <a:off x="457200" y="1731963"/>
          <a:ext cx="7735824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69034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18932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36974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79568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89476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27373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110013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7763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85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@ChipotleTweets - 2021-02-15 17:14:08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Guess who our next collab is with. No wrong answers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12:10:02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2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@McDonalds - 2021-02-10 17:13:10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Y’ALL WE DID IT. Hi-C Orange is coming back 💥 https://t.co/wIaUa6vzPZ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02/16/2021 12:10:23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31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@tacobell - 2021-01-14 13:00:02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now, an announcement from our CEO. https://t.co/JHHJMrPEJH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01/23/2021 00:11:03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766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77866-7DA8-4EFB-A025-C7C2B67B3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12/01/2020 - 02/25/2021</a:t>
            </a:r>
          </a:p>
        </p:txBody>
      </p:sp>
    </p:spTree>
    <p:extLst>
      <p:ext uri="{BB962C8B-B14F-4D97-AF65-F5344CB8AC3E}">
        <p14:creationId xmlns:p14="http://schemas.microsoft.com/office/powerpoint/2010/main" val="50050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F3B6-33EE-4225-9201-B92451C07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BK + Competitors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C626D-EFDF-44F3-A20D-DB40CEC211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3592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0431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94087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5322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801275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67121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17190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04591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7484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3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@ChipotleTweets - 2020-12-09 21:24:21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weren't kidding @MileyCyrus https://t.co/pznBGw1U5E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12/23/2020 18:10:26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37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@ChipotleTweets - 2020-12-02 17:34:57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I’m
○ single
○ cuffed
● committed to the same chipotle order since i was like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12/16/2020 12:11:09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3.4889 %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48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@McDonalds - 2020-12-01 17:41:54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welcome to McDonald's what can i get you? https://t.co/iIgd8J5QIW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12/09/2020 12:11:48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21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ECC17-4083-4AF1-B0BA-06B24EE7B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12/01/2020 - 02/25/2021</a:t>
            </a:r>
          </a:p>
        </p:txBody>
      </p:sp>
    </p:spTree>
    <p:extLst>
      <p:ext uri="{BB962C8B-B14F-4D97-AF65-F5344CB8AC3E}">
        <p14:creationId xmlns:p14="http://schemas.microsoft.com/office/powerpoint/2010/main" val="3542868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1324E-DB80-479C-9C24-BF1BA5E91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BK + Competitors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FEBACD-E6BB-425F-97C1-64F944F97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022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0935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8044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4967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4741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31028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36322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80838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7503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53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@Wendys - 2021-02-11 16:00:52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for everybody’s favorite made up social media holiday. It’s #NationalRoastDay, like right now.
Drop a “Roast Me” below and feel the burn.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12:10:48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53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@ChipotleTweets - 2021-02-16 17:08:50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omg I love chipotle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12:09:56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18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@McDonalds - 2020-12-11 17:05:15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reply to this tweet and i’ll guess your McDonald’s 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12/22/2020 18:13:17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200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E592-B105-43ED-8916-A6AD07175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12/01/2020 - 02/25/2021</a:t>
            </a:r>
          </a:p>
        </p:txBody>
      </p:sp>
    </p:spTree>
    <p:extLst>
      <p:ext uri="{BB962C8B-B14F-4D97-AF65-F5344CB8AC3E}">
        <p14:creationId xmlns:p14="http://schemas.microsoft.com/office/powerpoint/2010/main" val="2398777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ABA48-CF9E-445A-9FB7-FB061F0F3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BK + Competitors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B8BEB7-1063-4BB2-97C6-F09A9CAFC6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208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90362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55175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764322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70429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758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51555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16529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7642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64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@Wendys - 2021-02-11 16:40:15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are you a verified account when you're not even verified cheese? #NationalRoastDay https://t.co/jz0rfgZmqg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12:10:48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03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@McDonalds - 2020-12-10 14:02:03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ok fine, I’m your secret Santa
guess what I got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12/17/2020 00:10:59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5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@ChipotleTweets - 2021-01-04 15:44:54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have cilantro-lime cauliflower rice now.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01/17/2021 00:11:09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800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EE7FD-8F85-4D93-AF41-B9A78BE9B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12/01/2020 - 02/25/2021</a:t>
            </a:r>
          </a:p>
        </p:txBody>
      </p:sp>
    </p:spTree>
    <p:extLst>
      <p:ext uri="{BB962C8B-B14F-4D97-AF65-F5344CB8AC3E}">
        <p14:creationId xmlns:p14="http://schemas.microsoft.com/office/powerpoint/2010/main" val="128781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3F2D0-9761-4D4F-BA39-70A6AC2A0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BK + Competitors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1DB1AF-FBDE-40DE-9CA8-D6B28EDD6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732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52374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92334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89246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56973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60402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344864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756935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5051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3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@ChipotleTweets - 2020-12-30 22:00:38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Bringing the same chipotle order I’ve had since high school into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01/13/2021 12:09:37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46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@ChipotleTweets - 2020-12-15 23:01:30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Getting chipotle anyone want anything?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12/29/2020 18:10:28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06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@ChipotleTweets - 2021-01-22 19:44:16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Babe are you ok you’re using a fork from 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02/06/2021 05:46:14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437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558F1-DE23-4B2D-A7ED-B37AE4950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12/01/2020 - 02/25/2021</a:t>
            </a:r>
          </a:p>
        </p:txBody>
      </p:sp>
    </p:spTree>
    <p:extLst>
      <p:ext uri="{BB962C8B-B14F-4D97-AF65-F5344CB8AC3E}">
        <p14:creationId xmlns:p14="http://schemas.microsoft.com/office/powerpoint/2010/main" val="3371197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3A9F-6068-4C86-91FE-917149DE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BK + Competitors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CA070-112F-4D4B-9AB4-274783AD13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649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98779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62026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76552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14505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549776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592850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19149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22720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199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@ChipotleTweets - 2021-02-17 20:17:17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lives in our head rent free https://t.co/7xo41CfEpU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12:09:52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52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@tacobell - 2021-02-17 01:27:56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in loser we're going to Taco Bell.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12:10:53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@McDonalds - 2021-02-04 15:39:57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breaking news: the new zodiac sign for Aquarius is a spicy chicken mcnugget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02/09/2021 12:13:54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469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6A72E-6FFC-40F0-965B-4F70EE45E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12/01/2020 - 02/25/2021</a:t>
            </a:r>
          </a:p>
        </p:txBody>
      </p:sp>
    </p:spTree>
    <p:extLst>
      <p:ext uri="{BB962C8B-B14F-4D97-AF65-F5344CB8AC3E}">
        <p14:creationId xmlns:p14="http://schemas.microsoft.com/office/powerpoint/2010/main" val="4204235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8D81E-68DE-4551-96A0-FAAAD96B7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BK + Competitors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2563EB-6B49-433F-9DC5-8DBC280408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5866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22710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3406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0540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99514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19306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15670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48333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96335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65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@tacobell - 2021-01-06 01:58:52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year, same Taco Bell order.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02/06/2021 05:45:19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59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@McDonalds - 2020-12-02 15:04:59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McRib is back send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12/09/2020 18:08:19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83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@Wendys - 2021-02-11 18:28:45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Please stop ruining cookies. #NationalRoastDay https://t.co/zSyzf2Ri0d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06:12:01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291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47593-6901-4C04-8242-6B54D9641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12/01/2020 - 02/25/2021</a:t>
            </a:r>
          </a:p>
        </p:txBody>
      </p:sp>
    </p:spTree>
    <p:extLst>
      <p:ext uri="{BB962C8B-B14F-4D97-AF65-F5344CB8AC3E}">
        <p14:creationId xmlns:p14="http://schemas.microsoft.com/office/powerpoint/2010/main" val="1658631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E68EE-2FCB-47E2-965A-E5FB4D0BD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BK + Competitors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02CBAC-D0F9-40C4-A081-3755618AE0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9066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99148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57832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45259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963139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86729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50397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678055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021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909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@tacobell - 2020-12-02 01:14:30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Feed me Taco Bell and tell me I'm pretty.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02/06/2021 05:45:22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51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@ChipotleTweets - 2020-12-23 01:46:14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“what do your tattoos mean?” sir, I’m a chipotle bag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01/06/2021 18:11:10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769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@BurgerKing - 2021-01-07 17:24:38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 with the old, in with a new classic #NewProfilePic https://t.co/y2eRT9qqO6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01/21/2021 18:10:00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118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DB44D-B2AF-446E-A7BB-7047024D1B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12/01/2020 - 02/25/2021</a:t>
            </a:r>
          </a:p>
        </p:txBody>
      </p:sp>
    </p:spTree>
    <p:extLst>
      <p:ext uri="{BB962C8B-B14F-4D97-AF65-F5344CB8AC3E}">
        <p14:creationId xmlns:p14="http://schemas.microsoft.com/office/powerpoint/2010/main" val="1952664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0DCD3-DDCF-40B4-8F51-12ED3CA2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BK + Competitors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3D7DBA-B54F-4043-89D3-B5E821DBAF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130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38606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96867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04629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16250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1581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776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11619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0703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09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@McDonalds - 2021-02-12 17:18:59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u ok? u have hardly touched the buttons on your soda 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02/18/2021 00:12:40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293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21F7D-F9E9-4DE1-B1E0-31847F444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12/01/2020 - 02/25/2021</a:t>
            </a:r>
          </a:p>
        </p:txBody>
      </p:sp>
    </p:spTree>
    <p:extLst>
      <p:ext uri="{BB962C8B-B14F-4D97-AF65-F5344CB8AC3E}">
        <p14:creationId xmlns:p14="http://schemas.microsoft.com/office/powerpoint/2010/main" val="197994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602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Twitter Own and Retweeted Tweets Table | BK + Competitors - 1 of 9</vt:lpstr>
      <vt:lpstr>Twitter Own and Retweeted Tweets Table | BK + Competitors - 2 of 9</vt:lpstr>
      <vt:lpstr>Twitter Own and Retweeted Tweets Table | BK + Competitors - 3 of 9</vt:lpstr>
      <vt:lpstr>Twitter Own and Retweeted Tweets Table | BK + Competitors - 4 of 9</vt:lpstr>
      <vt:lpstr>Twitter Own and Retweeted Tweets Table | BK + Competitors - 5 of 9</vt:lpstr>
      <vt:lpstr>Twitter Own and Retweeted Tweets Table | BK + Competitors - 6 of 9</vt:lpstr>
      <vt:lpstr>Twitter Own and Retweeted Tweets Table | BK + Competitors - 7 of 9</vt:lpstr>
      <vt:lpstr>Twitter Own and Retweeted Tweets Table | BK + Competitors - 8 of 9</vt:lpstr>
      <vt:lpstr>Twitter Own and Retweeted Tweets Table | BK + Competitors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BK + Competitors - 1 of 9</dc:title>
  <dc:creator>Frederik Peiniger</dc:creator>
  <cp:lastModifiedBy>Frederik Peiniger</cp:lastModifiedBy>
  <cp:revision>1</cp:revision>
  <dcterms:created xsi:type="dcterms:W3CDTF">2021-02-25T12:19:09Z</dcterms:created>
  <dcterms:modified xsi:type="dcterms:W3CDTF">2021-02-25T12:21:20Z</dcterms:modified>
</cp:coreProperties>
</file>