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F35D-4BE1-4008-B75D-6462384B5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Competitive Key Metrics | BK +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2BE87-8DF3-48FE-97C4-242D492B0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600367"/>
              </p:ext>
            </p:extLst>
          </p:nvPr>
        </p:nvGraphicFramePr>
        <p:xfrm>
          <a:off x="457200" y="1731963"/>
          <a:ext cx="7242048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70713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314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2019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1019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4605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2693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1934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0840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1855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897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274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0743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3731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6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Chipotle Mexican Grill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1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Wendy's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02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Chick-fil-A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8088992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 Bell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1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Burger King Burger 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6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McDonald's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79864268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08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54561443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53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F063E-F1D7-4B1F-8451-C4D09C9A8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11/01/2019 - 11/30/2019</a:t>
            </a:r>
          </a:p>
        </p:txBody>
      </p:sp>
    </p:spTree>
    <p:extLst>
      <p:ext uri="{BB962C8B-B14F-4D97-AF65-F5344CB8AC3E}">
        <p14:creationId xmlns:p14="http://schemas.microsoft.com/office/powerpoint/2010/main" val="1946849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</Words>
  <Application>Microsoft Office PowerPoint</Application>
  <PresentationFormat>On-screen Show (4:3)</PresentationFormat>
  <Paragraphs>106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Competitive Key Metrics | BK +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Competitive Key Metrics | BK + Competitors</dc:title>
  <dc:creator>Frederik Peiniger</dc:creator>
  <cp:lastModifiedBy>Frederik Peiniger</cp:lastModifiedBy>
  <cp:revision>1</cp:revision>
  <dcterms:created xsi:type="dcterms:W3CDTF">2021-02-23T18:46:14Z</dcterms:created>
  <dcterms:modified xsi:type="dcterms:W3CDTF">2021-02-23T18:46:42Z</dcterms:modified>
</cp:coreProperties>
</file>