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B610C-B315-499E-957A-25870D04D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deutschebank_schueler_karriere - 1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734A0E-EDE6-43C6-B453-BDD7C3F6C3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9787778"/>
              </p:ext>
            </p:extLst>
          </p:nvPr>
        </p:nvGraphicFramePr>
        <p:xfrm>
          <a:off x="457200" y="1731963"/>
          <a:ext cx="7818117" cy="268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10428854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18126202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275417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3431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1012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374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8062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3562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6001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7118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1230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551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deutschebank_schueler_karriere - 2023-12-19 13:11:42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https://quintly-eu-image-storage.s3.amazonaws.com/f6eaf080c31c57f54fdc745c04e0a86d/e66ca8664eb77d0974adc3344e6b4473.jpg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1.1953 %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983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deutschebank_schueler_karriere - 2023-12-19 13:11:41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https://quintly-eu-image-storage.s3.amazonaws.com/f6eaf080c31c57f54fdc745c04e0a86d/ab283c1e28089cf6a3f0c3b2589e8387.jpg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1.1892 %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339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ED35FE-4A7B-47F6-ABD1-0D012782CB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1492858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CF2A3-5498-4857-A416-6BA46A142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deutschebank_schueler_karriere - 2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9E13C3-8C5E-4B78-9F5F-7413A9C62F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0430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62412752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89804478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092797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7708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8081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0088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7339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8291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2139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721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177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912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deutschebank_schueler_karriere - 2023-12-19 13:11:40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https://quintly-eu-image-storage.s3.amazonaws.com/f6eaf080c31c57f54fdc745c04e0a86d/160c4a5b7cdfcc7d0b56d509686fd384.jpg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1.0778 %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956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deutschebank_schueler_karriere - 2023-12-19 13:10:00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https://quintly-eu-image-storage.s3.amazonaws.com/f6eaf080c31c57f54fdc745c04e0a86d/bd5561a46cb41792cade93b246391280.jpg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1.1252 %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0688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04E0BB-7B63-4F8A-AE3B-2C0035CB8D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3289546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2AF28-9B45-4666-9349-B16A97452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deutschebank_schueler_karriere - 3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D7EB44-A279-484D-ABCB-8C3E0F1013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1114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24480387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87412362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226929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9814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6107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7951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5608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6107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0495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0196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091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531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deutschebank_schueler_karriere - 2023-12-19 13:09:59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https://quintly-eu-image-storage.s3.amazonaws.com/f6eaf080c31c57f54fdc745c04e0a86d/e070b4a72106c41c9457dda59d79e2e6.jpg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1.1492 %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772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deutschebank_schueler_karriere - 2023-12-19 13:09:58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https://quintly-eu-image-storage.s3.amazonaws.com/f6eaf080c31c57f54fdc745c04e0a86d/4f5376c26f835967a7b11db64e463111.jpg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1.0309 %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964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1BA5C-1ADA-4996-A5A2-5845A53787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4194659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85430-39CB-4E77-BEB0-B5F25F16F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deutschebank_schueler_karriere - 4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6A9963-EBC9-411D-B36A-726381ED8E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0389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92088862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94631378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910117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8744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4346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7473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3028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7982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6763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9659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2873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163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deutschebank_schueler_karriere - 2023-12-19 13:05:27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#dbKarrierestart Lust auf ein kleines adventliches Quiz?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https://quintly-eu-image-storage.s3.amazonaws.com/f6eaf080c31c57f54fdc745c04e0a86d/53ea061c9998d4e1698b73c9f164d3f8.jpg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0.8885 %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450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deutschebank_schueler_karriere - 2023-12-13 14:03:52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https://quintly-eu-image-storage.s3.amazonaws.com/f6eaf080c31c57f54fdc745c04e0a86d/db1436ca5faed026227270a96eba65b6.jpg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0.8237 %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1085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B15A8A-B435-4855-8AAD-CDF50364FF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369179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76D5D-BAF1-4E35-8EE2-BDD5E2830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deutschebank_schueler_karriere - 5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4E846E-B41F-4F45-8F60-DD144D87B1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4375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93847553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11230401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944571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5585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1631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1936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4775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7787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5937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1219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2223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772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deutschebank_schueler_karriere - 2023-12-13 14:03:41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Bei uns in der Taunusanlage steht ein Wunsch-Weihnachtsbaum. #dbKarrierestart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https://quintly-eu-image-storage.s3.amazonaws.com/f6eaf080c31c57f54fdc745c04e0a86d/156773d5f10140b21c473bfdbc59d87f.jpg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0.8957 %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110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deutschebank_schueler_karriere - 2023-12-08 16:37:55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https://quintly-eu-image-storage.s3.amazonaws.com/f6eaf080c31c57f54fdc745c04e0a86d/c9ce2f08ca603b92f388b272a1e5d4cf.jpg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0.6470 %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123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8358FA-88BD-4D19-BFC3-B23BC47A10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1858661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12EEA-B755-47B3-B625-0CC903B84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deutschebank_schueler_karriere - 6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CFFC16-11D9-46DB-BDD0-2288DC3E99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78779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09084352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58208474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684706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3844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9702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611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5474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8588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9756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6495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9274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004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deutschebank_schueler_karriere - 2023-12-07 11:22:40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https://quintly-eu-image-storage.s3.amazonaws.com/f6eaf080c31c57f54fdc745c04e0a86d/123eff66987280392916f3565e4dca72.jpg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0.8224 %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591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deutschebank_schueler_karriere - 2023-12-07 11:22:26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#dbKarrierestart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https://quintly-eu-image-storage.s3.amazonaws.com/f6eaf080c31c57f54fdc745c04e0a86d/28cd951797168c0b79946d45493c71f5.jpg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0.7718 %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5406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241391-C811-4759-AAE7-A7243D7035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210475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BD81E-C237-46EB-9709-B58D8769D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deutschebank_schueler_karriere - 7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DD9E16-4A93-44AF-B831-1FE32C31F6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8103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14497363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63624164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014281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46416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9572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549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2308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3396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1124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2897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7705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206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deutschebank_schueler_karriere - 2023-11-30 17:58:49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https://quintly-eu-image-storage.s3.amazonaws.com/f6eaf080c31c57f54fdc745c04e0a86d/1d590fc8cecdd7d022be0f851f8d8517.jpg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0.8991 %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145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deutschebank_schueler_karriere - 2023-11-30 17:58:48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https://quintly-eu-image-storage.s3.amazonaws.com/f6eaf080c31c57f54fdc745c04e0a86d/4173e1982f1af5ea984ef36f13cbb776.jpg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0.9918 %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242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0CD518-27C3-405D-94EC-8BCE3F78E2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3021672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476F4-9EE9-4510-AFBC-3B9D27632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deutschebank_schueler_karriere - 8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808696-0600-4212-B6A1-09EC14DCC8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81021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71884530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87727987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737783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6880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5418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6701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0939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2187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6604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1566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4855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920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deutschebank_schueler_karriere - 2023-11-30 12:55:44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https://quintly-eu-image-storage.s3.amazonaws.com/f6eaf080c31c57f54fdc745c04e0a86d/e41e5e099bf7c633702f616f92dd399b.jpg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0.9914 %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253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deutschebank_schueler_karriere - 2023-11-30 12:55:43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https://quintly-eu-image-storage.s3.amazonaws.com/f6eaf080c31c57f54fdc745c04e0a86d/7b260bfa6eb3a10a4a0a69457d9b1740.jpg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1.1200 %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36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A4B6D-2A0A-4351-A61E-B19285CD1C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4222377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F94B8-8AC9-4B79-9163-B1DAC1EA3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deutschebank_schueler_karriere - 9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31D422-F2FC-44DE-97F0-167CD71F60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5820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62430799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87785026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000283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5090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8486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8944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079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9471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2806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7456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4086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215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deutschebank_schueler_karriere - 2023-11-30 12:55:42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https://quintly-eu-image-storage.s3.amazonaws.com/f6eaf080c31c57f54fdc745c04e0a86d/3e26472739b9761cc08059bf5f33737f.jpg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1.1570 %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042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deutschebank_schueler_karriere - 2023-11-30 12:55:41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https://quintly-eu-image-storage.s3.amazonaws.com/f6eaf080c31c57f54fdc745c04e0a86d/9bd5ea8aafef0d200cbd268cae7e3306.jpg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1.0403 %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545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22E8A9-85F6-4AF7-BD2B-23F5EA1B95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2742668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0B97B-F00D-4223-94EC-1F846DCF7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deutschebank_schueler_karriere - 10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98536E-459F-45F1-A785-84DC07A17D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6985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12003279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78186594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560724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8451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7721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8972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1599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709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9945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3545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7798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484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deutschebank_schueler_karriere - 2023-11-30 09:54:24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https://quintly-eu-image-storage.s3.amazonaws.com/f6eaf080c31c57f54fdc745c04e0a86d/b0f5f35ce2dc48dc7bdc83732444ee82.jpg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1.0679 %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273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deutschebank_schueler_karriere - 2023-11-30 09:54:23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https://quintly-eu-image-storage.s3.amazonaws.com/f6eaf080c31c57f54fdc745c04e0a86d/c714332f2d08768bc53f3b14acaa4109.jpg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0.7900 %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375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44AB95-D245-4DC7-948A-0455AB5777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3258399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63B4E-E409-4247-817F-8F9C68F46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deutschebank_schueler_karriere - 11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B1100B-6D41-4089-AAA7-F596127D1D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8201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426275285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5631108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020943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5139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9591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6761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2607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4766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7907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8616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4955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664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deutschebank_schueler_karriere - 2023-11-29 23:03:10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https://quintly-eu-image-storage.s3.amazonaws.com/f6eaf080c31c57f54fdc745c04e0a86d/2ddaf6f56f99b46bcd893d9f7ce4f065.jpg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1.3978 %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654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deutschebank_schueler_karriere - 2023-11-29 23:03:09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https://quintly-eu-image-storage.s3.amazonaws.com/f6eaf080c31c57f54fdc745c04e0a86d/fda1e4a8a83991f5958b0c832fcce419.jpg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0.6075 %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191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11F2B6-E832-4174-BE6C-ADFBB5B08C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1570778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E4599-11EF-470D-B3AC-920F7785F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deutschebank_schueler_karriere - 12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1BA84B-78DC-4BF1-917F-13935B5BE6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1097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56399082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09319755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652815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2956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5661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1569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875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431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9479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6052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0676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978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deutschebank_schueler_karriere - 2023-11-29 23:03:08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https://quintly-eu-image-storage.s3.amazonaws.com/f6eaf080c31c57f54fdc745c04e0a86d/9bac4077dfd70802f9893ff1df547155.jpg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1.2191 %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703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deutschebank_schueler_karriere - 2023-11-29 23:03:07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https://quintly-eu-image-storage.s3.amazonaws.com/f6eaf080c31c57f54fdc745c04e0a86d/702a44b0ed83be4fc253622ed567123d.jpg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1.3125 %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7598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00FD76-EB12-4BF7-A4E6-DFB77C6C9B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1279000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F2FFA-1D86-458D-9B18-6FDDD7F49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deutschebank_schueler_karriere - 13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085F33-1B74-482F-AB53-D28EBD4B4C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4805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72408069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66127472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23961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9110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8822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8621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9587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0274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7931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4719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7327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945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deutschebank_schueler_karriere - 2023-11-29 23:03:06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https://quintly-eu-image-storage.s3.amazonaws.com/f6eaf080c31c57f54fdc745c04e0a86d/fb66b7ba43d14dce4b8e326eb63c2262.jpg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1.2862 %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012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479A77-CC63-4532-B73F-FE1DA16FE7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2229968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1549</Words>
  <Application>Microsoft Office PowerPoint</Application>
  <PresentationFormat>On-screen Show (4:3)</PresentationFormat>
  <Paragraphs>419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Instagram Stories Table  | deutschebank_schueler_karriere - 1 of 13</vt:lpstr>
      <vt:lpstr>Instagram Stories Table  | deutschebank_schueler_karriere - 2 of 13</vt:lpstr>
      <vt:lpstr>Instagram Stories Table  | deutschebank_schueler_karriere - 3 of 13</vt:lpstr>
      <vt:lpstr>Instagram Stories Table  | deutschebank_schueler_karriere - 4 of 13</vt:lpstr>
      <vt:lpstr>Instagram Stories Table  | deutschebank_schueler_karriere - 5 of 13</vt:lpstr>
      <vt:lpstr>Instagram Stories Table  | deutschebank_schueler_karriere - 6 of 13</vt:lpstr>
      <vt:lpstr>Instagram Stories Table  | deutschebank_schueler_karriere - 7 of 13</vt:lpstr>
      <vt:lpstr>Instagram Stories Table  | deutschebank_schueler_karriere - 8 of 13</vt:lpstr>
      <vt:lpstr>Instagram Stories Table  | deutschebank_schueler_karriere - 9 of 13</vt:lpstr>
      <vt:lpstr>Instagram Stories Table  | deutschebank_schueler_karriere - 10 of 13</vt:lpstr>
      <vt:lpstr>Instagram Stories Table  | deutschebank_schueler_karriere - 11 of 13</vt:lpstr>
      <vt:lpstr>Instagram Stories Table  | deutschebank_schueler_karriere - 12 of 13</vt:lpstr>
      <vt:lpstr>Instagram Stories Table  | deutschebank_schueler_karriere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deutschebank_schueler_karriere - 1 of 13</dc:title>
  <dc:creator>Frederik Born</dc:creator>
  <cp:lastModifiedBy>Frederik Born</cp:lastModifiedBy>
  <cp:revision>1</cp:revision>
  <dcterms:created xsi:type="dcterms:W3CDTF">2024-02-21T14:50:01Z</dcterms:created>
  <dcterms:modified xsi:type="dcterms:W3CDTF">2024-02-21T14:52:41Z</dcterms:modified>
</cp:coreProperties>
</file>