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MADELEINE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3.5147150277713798E-2</c:v>
                </c:pt>
                <c:pt idx="1">
                  <c:v>7.7534679147399999E-3</c:v>
                </c:pt>
                <c:pt idx="2">
                  <c:v>7.9370942346879095E-2</c:v>
                </c:pt>
                <c:pt idx="3">
                  <c:v>9.54539644759137E-2</c:v>
                </c:pt>
                <c:pt idx="4">
                  <c:v>2.44864713555169E-2</c:v>
                </c:pt>
                <c:pt idx="5">
                  <c:v>7.7527575148887999E-3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4-4E38-BDE1-551F18F10A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Breuninger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1.8031417347796199E-2</c:v>
                </c:pt>
                <c:pt idx="1">
                  <c:v>0</c:v>
                </c:pt>
                <c:pt idx="2">
                  <c:v>5.2691151062895403E-2</c:v>
                </c:pt>
                <c:pt idx="3">
                  <c:v>9.3138661113118994E-3</c:v>
                </c:pt>
                <c:pt idx="4">
                  <c:v>4.93215858596944E-2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A4-4E38-BDE1-551F18F10A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Peter Hahn Modewelt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0.111204512733375</c:v>
                </c:pt>
                <c:pt idx="1">
                  <c:v>0</c:v>
                </c:pt>
                <c:pt idx="2">
                  <c:v>0.32067224976610498</c:v>
                </c:pt>
                <c:pt idx="3">
                  <c:v>5.22062735599223E-2</c:v>
                </c:pt>
                <c:pt idx="4">
                  <c:v>0.14494948649428499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A4-4E38-BDE1-551F18F10A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Walbusch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8.2266606958094304E-2</c:v>
                </c:pt>
                <c:pt idx="1">
                  <c:v>0</c:v>
                </c:pt>
                <c:pt idx="2">
                  <c:v>7.9545935587231803E-2</c:v>
                </c:pt>
                <c:pt idx="3">
                  <c:v>6.3055678163819004E-2</c:v>
                </c:pt>
                <c:pt idx="4">
                  <c:v>5.1582951834419001E-2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A4-4E38-BDE1-551F18F10A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153800"/>
        <c:axId val="188154128"/>
      </c:barChart>
      <c:catAx>
        <c:axId val="18815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154128"/>
        <c:crosses val="autoZero"/>
        <c:auto val="1"/>
        <c:lblAlgn val="ctr"/>
        <c:lblOffset val="100"/>
        <c:noMultiLvlLbl val="0"/>
      </c:catAx>
      <c:valAx>
        <c:axId val="18815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15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2F5C2-BF82-4FAB-8811-76FFC7CA1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1F64E4-223E-42AF-89AA-88A108ACAA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3784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DB91B-2D6B-4806-9993-ACA6E6ACB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19FFF-95DA-4F05-8C12-34C406F33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368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All Pages</dc:title>
  <dc:creator>Frederik Peiniger</dc:creator>
  <cp:lastModifiedBy>Frederik Peiniger</cp:lastModifiedBy>
  <cp:revision>1</cp:revision>
  <dcterms:created xsi:type="dcterms:W3CDTF">2019-04-29T11:28:33Z</dcterms:created>
  <dcterms:modified xsi:type="dcterms:W3CDTF">2019-04-29T11:28:37Z</dcterms:modified>
</cp:coreProperties>
</file>