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Walbusch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BF-4864-B905-0ACCA12B8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310512"/>
        <c:axId val="347254424"/>
      </c:radarChart>
      <c:catAx>
        <c:axId val="29031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54424"/>
        <c:crosses val="autoZero"/>
        <c:auto val="1"/>
        <c:lblAlgn val="ctr"/>
        <c:lblOffset val="100"/>
        <c:noMultiLvlLbl val="0"/>
      </c:catAx>
      <c:valAx>
        <c:axId val="34725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3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C4F50-4FB3-4B7E-AFA1-D93B373F7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Walbusch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1808B6-4DF1-4A34-A476-A0C0493DBC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1319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2809A-E405-47D3-BBD3-0E6A62F49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F259F-8A50-4BEC-90E8-334F0D1F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894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Radar | Walbusch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Walbusch</dc:title>
  <dc:creator>Frederik Peiniger</dc:creator>
  <cp:lastModifiedBy>Frederik Peiniger</cp:lastModifiedBy>
  <cp:revision>1</cp:revision>
  <dcterms:created xsi:type="dcterms:W3CDTF">2019-04-16T14:28:07Z</dcterms:created>
  <dcterms:modified xsi:type="dcterms:W3CDTF">2019-04-16T14:28:12Z</dcterms:modified>
</cp:coreProperties>
</file>