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8402-4FB2-87D2-A6E475286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08072"/>
        <c:axId val="290910696"/>
      </c:lineChart>
      <c:catAx>
        <c:axId val="29090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10696"/>
        <c:crosses val="autoZero"/>
        <c:auto val="1"/>
        <c:lblAlgn val="ctr"/>
        <c:lblOffset val="100"/>
        <c:noMultiLvlLbl val="0"/>
      </c:catAx>
      <c:valAx>
        <c:axId val="29091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0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19C0-0873-4C99-9A5D-898B3CF28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Walbusch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E1C05-A648-481A-87F6-EACD8DF5D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730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1AAAB-793D-4D31-BF95-8E64373B5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EDDCC-F8DE-4280-B7E0-F1EAAAF3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53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Walbusch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Walbusch</dc:title>
  <dc:creator>Frederik Peiniger</dc:creator>
  <cp:lastModifiedBy>Frederik Peiniger</cp:lastModifiedBy>
  <cp:revision>1</cp:revision>
  <dcterms:created xsi:type="dcterms:W3CDTF">2019-04-16T13:52:11Z</dcterms:created>
  <dcterms:modified xsi:type="dcterms:W3CDTF">2019-04-16T13:52:14Z</dcterms:modified>
</cp:coreProperties>
</file>