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Walbusch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9B-4B8B-8DAB-1324480A33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1274616"/>
        <c:axId val="284943240"/>
      </c:radarChart>
      <c:catAx>
        <c:axId val="181274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43240"/>
        <c:crosses val="autoZero"/>
        <c:auto val="1"/>
        <c:lblAlgn val="ctr"/>
        <c:lblOffset val="100"/>
        <c:noMultiLvlLbl val="0"/>
      </c:catAx>
      <c:valAx>
        <c:axId val="284943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274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7EAF6-74BC-40E0-B3EF-385521F0B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Walbusch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A1FA39-1EF7-4BA4-A2FF-EF6EB768F9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30487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166B4A-580D-4CD3-9130-9A4E9520B2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5C118D-4703-40EE-B604-7D66C859B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9684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Radar | Walbusch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 | Walbusch</dc:title>
  <dc:creator>Frederik Peiniger</dc:creator>
  <cp:lastModifiedBy>Frederik Peiniger</cp:lastModifiedBy>
  <cp:revision>1</cp:revision>
  <dcterms:created xsi:type="dcterms:W3CDTF">2019-04-16T13:51:58Z</dcterms:created>
  <dcterms:modified xsi:type="dcterms:W3CDTF">2019-04-16T13:52:03Z</dcterms:modified>
</cp:coreProperties>
</file>