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40628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88-4895-B28C-289B979D98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88-4895-B28C-289B979D98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88-4895-B28C-289B979D98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88-4895-B28C-289B979D98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88-4895-B28C-289B979D98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88-4895-B28C-289B979D98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88-4895-B28C-289B979D98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Breuninger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88-4895-B28C-289B979D9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058680"/>
        <c:axId val="285051464"/>
      </c:barChart>
      <c:catAx>
        <c:axId val="28505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1464"/>
        <c:crosses val="autoZero"/>
        <c:auto val="1"/>
        <c:lblAlgn val="ctr"/>
        <c:lblOffset val="100"/>
        <c:noMultiLvlLbl val="0"/>
      </c:catAx>
      <c:valAx>
        <c:axId val="28505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D4EC6-782B-4C6B-8B0E-1EEC11DC9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Breuninger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67D932-E3DF-4E1A-8844-CDC7C1345E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5463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F1980-F1F3-4C7B-AB25-F18B1B18C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2D7EB-D058-4E06-95EE-E02C6B5C6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111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Breuninger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Breuninger</dc:title>
  <dc:creator>Frederik Peiniger</dc:creator>
  <cp:lastModifiedBy>Frederik Peiniger</cp:lastModifiedBy>
  <cp:revision>1</cp:revision>
  <dcterms:created xsi:type="dcterms:W3CDTF">2019-04-16T13:44:27Z</dcterms:created>
  <dcterms:modified xsi:type="dcterms:W3CDTF">2019-04-16T13:44:31Z</dcterms:modified>
</cp:coreProperties>
</file>