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Breuninger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5.5769609785996301E-2</c:v>
                </c:pt>
                <c:pt idx="1">
                  <c:v>5.14976196230853E-2</c:v>
                </c:pt>
                <c:pt idx="2">
                  <c:v>3.7585087721824298E-2</c:v>
                </c:pt>
                <c:pt idx="3">
                  <c:v>5.1837207201142099E-2</c:v>
                </c:pt>
                <c:pt idx="4">
                  <c:v>4.1374112047680003E-2</c:v>
                </c:pt>
                <c:pt idx="5">
                  <c:v>2.8063908681202399E-2</c:v>
                </c:pt>
                <c:pt idx="6">
                  <c:v>6.4977991428056298E-2</c:v>
                </c:pt>
                <c:pt idx="7">
                  <c:v>6.2539831386201103E-2</c:v>
                </c:pt>
                <c:pt idx="8">
                  <c:v>3.9846262451957E-2</c:v>
                </c:pt>
                <c:pt idx="9">
                  <c:v>5.7772488805492198E-2</c:v>
                </c:pt>
                <c:pt idx="10">
                  <c:v>0.101533680102387</c:v>
                </c:pt>
                <c:pt idx="11">
                  <c:v>2.6938544967067699E-2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AF-4623-85A7-69EDE5918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55072"/>
        <c:axId val="285056384"/>
      </c:lineChart>
      <c:dateAx>
        <c:axId val="28505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6384"/>
        <c:crosses val="autoZero"/>
        <c:auto val="1"/>
        <c:lblOffset val="100"/>
        <c:baseTimeUnit val="months"/>
      </c:dateAx>
      <c:valAx>
        <c:axId val="28505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7BE9-09CD-4CA0-9A7A-C65172C1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D8019D-0C67-43FF-B232-553ABF446C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4848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9CE77-E213-4CBD-AA88-F5CFB385F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30807-C097-4632-8DF8-0F0B2028E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338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Breuninger</dc:title>
  <dc:creator>Frederik Peiniger</dc:creator>
  <cp:lastModifiedBy>Frederik Peiniger</cp:lastModifiedBy>
  <cp:revision>1</cp:revision>
  <dcterms:created xsi:type="dcterms:W3CDTF">2019-04-16T13:43:17Z</dcterms:created>
  <dcterms:modified xsi:type="dcterms:W3CDTF">2019-04-16T13:43:21Z</dcterms:modified>
</cp:coreProperties>
</file>