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Breuninger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1.8031417347796199E-2</c:v>
                </c:pt>
                <c:pt idx="1">
                  <c:v>5.2689120969769299E-2</c:v>
                </c:pt>
                <c:pt idx="2">
                  <c:v>9.3138661113118994E-3</c:v>
                </c:pt>
                <c:pt idx="3">
                  <c:v>4.93215858596944E-2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A1-4C4E-AC53-3F9F04C8EF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055400"/>
        <c:axId val="285055728"/>
      </c:barChart>
      <c:catAx>
        <c:axId val="28505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55728"/>
        <c:crosses val="autoZero"/>
        <c:auto val="1"/>
        <c:lblAlgn val="ctr"/>
        <c:lblOffset val="100"/>
        <c:noMultiLvlLbl val="0"/>
      </c:catAx>
      <c:valAx>
        <c:axId val="28505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5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F9995-300F-4AC6-964D-3E0C8FCFC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Breuninger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75A84A-3646-4265-AC89-DE864F78F6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9316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1328B-5E09-4791-9D8B-7F08B5348E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23BE6-14F9-41EF-8074-A170E58D2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67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| Breuninger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Breuninger</dc:title>
  <dc:creator>Frederik Peiniger</dc:creator>
  <cp:lastModifiedBy>Frederik Peiniger</cp:lastModifiedBy>
  <cp:revision>1</cp:revision>
  <dcterms:created xsi:type="dcterms:W3CDTF">2019-04-16T13:43:04Z</dcterms:created>
  <dcterms:modified xsi:type="dcterms:W3CDTF">2019-04-16T13:43:07Z</dcterms:modified>
</cp:coreProperties>
</file>