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Breuninger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9D-4D57-8BD1-F726B09F8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053432"/>
        <c:axId val="346298720"/>
      </c:radarChart>
      <c:catAx>
        <c:axId val="28505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98720"/>
        <c:crosses val="autoZero"/>
        <c:auto val="1"/>
        <c:lblAlgn val="ctr"/>
        <c:lblOffset val="100"/>
        <c:noMultiLvlLbl val="0"/>
      </c:catAx>
      <c:valAx>
        <c:axId val="34629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AAC5B-32AC-44C0-B066-37801891C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Breuninger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8FA949-21E5-4D3E-996D-9BA2EB4BE6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9471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DE5B6-6786-4BD9-8103-9BB4CBD75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67018-F558-4EEB-BA7A-8B066DE90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7690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Breuninger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Breuninger</dc:title>
  <dc:creator>Frederik Peiniger</dc:creator>
  <cp:lastModifiedBy>Frederik Peiniger</cp:lastModifiedBy>
  <cp:revision>1</cp:revision>
  <dcterms:created xsi:type="dcterms:W3CDTF">2019-04-16T13:42:43Z</dcterms:created>
  <dcterms:modified xsi:type="dcterms:W3CDTF">2019-04-16T13:42:47Z</dcterms:modified>
</cp:coreProperties>
</file>