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Breuninger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</c:v>
                </c:pt>
                <c:pt idx="1">
                  <c:v>33</c:v>
                </c:pt>
                <c:pt idx="2">
                  <c:v>37</c:v>
                </c:pt>
                <c:pt idx="3">
                  <c:v>33</c:v>
                </c:pt>
                <c:pt idx="4">
                  <c:v>33</c:v>
                </c:pt>
                <c:pt idx="5">
                  <c:v>39</c:v>
                </c:pt>
                <c:pt idx="6">
                  <c:v>47</c:v>
                </c:pt>
                <c:pt idx="7">
                  <c:v>46</c:v>
                </c:pt>
                <c:pt idx="8">
                  <c:v>38</c:v>
                </c:pt>
                <c:pt idx="9">
                  <c:v>30</c:v>
                </c:pt>
                <c:pt idx="10">
                  <c:v>26</c:v>
                </c:pt>
                <c:pt idx="11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57-48C8-BC72-55BA32572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58352"/>
        <c:axId val="285052120"/>
      </c:lineChart>
      <c:dateAx>
        <c:axId val="28505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2120"/>
        <c:crosses val="autoZero"/>
        <c:auto val="1"/>
        <c:lblOffset val="100"/>
        <c:baseTimeUnit val="months"/>
      </c:dateAx>
      <c:valAx>
        <c:axId val="28505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4CE4-137E-4F7F-9153-04F3ECEB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Breuninger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F538BE-6D95-4464-8DE1-742E09AC90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544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17514-A3E0-48CB-836C-4EEE1240C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D5E67-C9AE-475D-A8D3-FFF156476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10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Breuninger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Breuninger</dc:title>
  <dc:creator>Frederik Peiniger</dc:creator>
  <cp:lastModifiedBy>Frederik Peiniger</cp:lastModifiedBy>
  <cp:revision>1</cp:revision>
  <dcterms:created xsi:type="dcterms:W3CDTF">2019-04-16T13:42:31Z</dcterms:created>
  <dcterms:modified xsi:type="dcterms:W3CDTF">2019-04-16T13:42:34Z</dcterms:modified>
</cp:coreProperties>
</file>