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Breuninger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240490</c:v>
                </c:pt>
                <c:pt idx="1">
                  <c:v>250737</c:v>
                </c:pt>
                <c:pt idx="2">
                  <c:v>256078</c:v>
                </c:pt>
                <c:pt idx="3">
                  <c:v>259756</c:v>
                </c:pt>
                <c:pt idx="4">
                  <c:v>263043</c:v>
                </c:pt>
                <c:pt idx="5">
                  <c:v>266883</c:v>
                </c:pt>
                <c:pt idx="6">
                  <c:v>268421</c:v>
                </c:pt>
                <c:pt idx="7">
                  <c:v>268490</c:v>
                </c:pt>
                <c:pt idx="8">
                  <c:v>268311</c:v>
                </c:pt>
                <c:pt idx="9">
                  <c:v>267816</c:v>
                </c:pt>
                <c:pt idx="10">
                  <c:v>267589</c:v>
                </c:pt>
                <c:pt idx="11">
                  <c:v>267564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B4-4A2A-AF57-A786444F0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52776"/>
        <c:axId val="285058352"/>
      </c:lineChart>
      <c:dateAx>
        <c:axId val="285052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8352"/>
        <c:crosses val="autoZero"/>
        <c:auto val="1"/>
        <c:lblOffset val="100"/>
        <c:baseTimeUnit val="months"/>
      </c:dateAx>
      <c:valAx>
        <c:axId val="28505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14629-EE74-46E4-9E33-3CE496169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Breuninger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15966D-2B44-4F5B-BF92-C9B83466BC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8901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B5E8A-F456-4787-8222-D50840C20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D18C6-A932-4F3F-9149-FDEAD8CAA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9446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Breuninger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Breuninger</dc:title>
  <dc:creator>Frederik Peiniger</dc:creator>
  <cp:lastModifiedBy>Frederik Peiniger</cp:lastModifiedBy>
  <cp:revision>1</cp:revision>
  <dcterms:created xsi:type="dcterms:W3CDTF">2019-04-16T13:42:12Z</dcterms:created>
  <dcterms:modified xsi:type="dcterms:W3CDTF">2019-04-16T13:42:15Z</dcterms:modified>
</cp:coreProperties>
</file>