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38-4DCB-A036-A2A968D97E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38-4DCB-A036-A2A968D97E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38-4DCB-A036-A2A968D97E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38-4DCB-A036-A2A968D97E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38-4DCB-A036-A2A968D97E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38-4DCB-A036-A2A968D97E2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38-4DCB-A036-A2A968D97E2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MADELEINE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238-4DCB-A036-A2A968D97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057696"/>
        <c:axId val="285058024"/>
      </c:barChart>
      <c:catAx>
        <c:axId val="28505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8024"/>
        <c:crosses val="autoZero"/>
        <c:auto val="1"/>
        <c:lblAlgn val="ctr"/>
        <c:lblOffset val="100"/>
        <c:noMultiLvlLbl val="0"/>
      </c:catAx>
      <c:valAx>
        <c:axId val="28505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0FA5-EE63-44F0-9AF9-C3DE0B3C5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MADELEINE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7F86E-6E5E-4C22-A8CB-43E75DA5EA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217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C1FBD-AD42-4D87-B884-200C815DC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B731-8B59-463A-A141-975C29CF9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442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MADELEINE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MADELEINE</dc:title>
  <dc:creator>Frederik Peiniger</dc:creator>
  <cp:lastModifiedBy>Frederik Peiniger</cp:lastModifiedBy>
  <cp:revision>1</cp:revision>
  <dcterms:created xsi:type="dcterms:W3CDTF">2019-04-16T13:41:44Z</dcterms:created>
  <dcterms:modified xsi:type="dcterms:W3CDTF">2019-04-16T13:41:48Z</dcterms:modified>
</cp:coreProperties>
</file>