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MADELEINE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3.9216640837775603E-2</c:v>
                </c:pt>
                <c:pt idx="1">
                  <c:v>9.5673942885254798E-2</c:v>
                </c:pt>
                <c:pt idx="2">
                  <c:v>5.31360997389555E-2</c:v>
                </c:pt>
                <c:pt idx="3">
                  <c:v>6.9373056358334795E-2</c:v>
                </c:pt>
                <c:pt idx="4">
                  <c:v>4.65650216943281E-2</c:v>
                </c:pt>
                <c:pt idx="5">
                  <c:v>5.10553110117263E-2</c:v>
                </c:pt>
                <c:pt idx="6">
                  <c:v>8.22436485710933E-2</c:v>
                </c:pt>
                <c:pt idx="7">
                  <c:v>6.9765104868158401E-2</c:v>
                </c:pt>
                <c:pt idx="8">
                  <c:v>8.9820155966863394E-2</c:v>
                </c:pt>
                <c:pt idx="9">
                  <c:v>8.5827280567360401E-2</c:v>
                </c:pt>
                <c:pt idx="10">
                  <c:v>0.21683477710239599</c:v>
                </c:pt>
                <c:pt idx="11">
                  <c:v>5.3400694326735401E-2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6C-4AF1-98BE-094A0C4E3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97200"/>
        <c:axId val="287297528"/>
      </c:lineChart>
      <c:dateAx>
        <c:axId val="28729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97528"/>
        <c:crosses val="autoZero"/>
        <c:auto val="1"/>
        <c:lblOffset val="100"/>
        <c:baseTimeUnit val="months"/>
      </c:dateAx>
      <c:valAx>
        <c:axId val="28729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9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99CDB-831B-4FE3-97B9-92113C4FA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MADELEINE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76995A-DDF0-4CF4-85E6-051D339B73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0039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56552-0DF2-4F64-86B0-4E4E928FD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AEA0D-574F-457B-9383-82BDF8208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2928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MADELEINE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MADELEINE</dc:title>
  <dc:creator>Frederik Peiniger</dc:creator>
  <cp:lastModifiedBy>Frederik Peiniger</cp:lastModifiedBy>
  <cp:revision>1</cp:revision>
  <dcterms:created xsi:type="dcterms:W3CDTF">2019-04-16T13:41:31Z</dcterms:created>
  <dcterms:modified xsi:type="dcterms:W3CDTF">2019-04-16T13:41:35Z</dcterms:modified>
</cp:coreProperties>
</file>