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9F1A-4442-AED0-AC94AA6F2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292792"/>
        <c:axId val="285293120"/>
      </c:barChart>
      <c:catAx>
        <c:axId val="28529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3120"/>
        <c:crosses val="autoZero"/>
        <c:auto val="1"/>
        <c:lblAlgn val="ctr"/>
        <c:lblOffset val="100"/>
        <c:noMultiLvlLbl val="0"/>
      </c:catAx>
      <c:valAx>
        <c:axId val="28529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44DD3-EEE7-43E2-B9EF-B36BF0CE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MADELEINE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4B639A-4AF8-47E1-BC87-6EBC530DA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9375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4A8B2-878E-466A-A1FF-BC82F7025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07B3B-0221-4018-823B-06D12B7AD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620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MADELEINE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MADELEINE</dc:title>
  <dc:creator>Frederik Peiniger</dc:creator>
  <cp:lastModifiedBy>Frederik Peiniger</cp:lastModifiedBy>
  <cp:revision>1</cp:revision>
  <dcterms:created xsi:type="dcterms:W3CDTF">2019-04-16T13:41:03Z</dcterms:created>
  <dcterms:modified xsi:type="dcterms:W3CDTF">2019-04-16T13:41:06Z</dcterms:modified>
</cp:coreProperties>
</file>