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MADELEINE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DC-44C5-80DC-64D68C5F0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291480"/>
        <c:axId val="285292792"/>
      </c:radarChart>
      <c:catAx>
        <c:axId val="28529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92792"/>
        <c:crosses val="autoZero"/>
        <c:auto val="1"/>
        <c:lblAlgn val="ctr"/>
        <c:lblOffset val="100"/>
        <c:noMultiLvlLbl val="0"/>
      </c:catAx>
      <c:valAx>
        <c:axId val="28529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9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1A4FB-ACE0-4DD2-B1EA-2011D0CBD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MADELEINE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CB1085-BAED-4D3D-8E97-CC2BA2DC69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7888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F03C4-44B2-41FD-80A7-4A1B78245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E0F2-1503-4752-84C9-E45375A7E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9200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 | MADELEINE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MADELEINE</dc:title>
  <dc:creator>Frederik Peiniger</dc:creator>
  <cp:lastModifiedBy>Frederik Peiniger</cp:lastModifiedBy>
  <cp:revision>1</cp:revision>
  <dcterms:created xsi:type="dcterms:W3CDTF">2019-04-16T13:40:44Z</dcterms:created>
  <dcterms:modified xsi:type="dcterms:W3CDTF">2019-04-16T13:40:48Z</dcterms:modified>
</cp:coreProperties>
</file>