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35FF-42B7-BF61-37B6B936A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54744"/>
        <c:axId val="285056712"/>
      </c:lineChart>
      <c:catAx>
        <c:axId val="2850547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6712"/>
        <c:crosses val="autoZero"/>
        <c:auto val="1"/>
        <c:lblAlgn val="ctr"/>
        <c:lblOffset val="100"/>
        <c:noMultiLvlLbl val="0"/>
      </c:catAx>
      <c:valAx>
        <c:axId val="28505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F827E-89EA-4774-9B98-718AE6EF9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MADELEINE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E767D9-7F60-4B92-B1DD-F50F2F19CD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678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73F4C-1FE6-47A3-96D1-9F3D86E2D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84A9-890F-400C-AF2C-DEC5A15A6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240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MADELEINE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MADELEINE</dc:title>
  <dc:creator>Frederik Peiniger</dc:creator>
  <cp:lastModifiedBy>Frederik Peiniger</cp:lastModifiedBy>
  <cp:revision>1</cp:revision>
  <dcterms:created xsi:type="dcterms:W3CDTF">2019-04-16T13:40:18Z</dcterms:created>
  <dcterms:modified xsi:type="dcterms:W3CDTF">2019-04-16T13:40:22Z</dcterms:modified>
</cp:coreProperties>
</file>