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Peter Hahn Modewelt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F4-4159-9CA6-5035B6D141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Peter Hahn Modewelt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F4-4159-9CA6-5035B6D141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Peter Hahn Modewelt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F4-4159-9CA6-5035B6D141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Peter Hahn Modewelt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F4-4159-9CA6-5035B6D1412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Peter Hahn Modewelt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F4-4159-9CA6-5035B6D1412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Peter Hahn Modewelt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F4-4159-9CA6-5035B6D1412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Peter Hahn Modewelt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F4-4159-9CA6-5035B6D1412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Peter Hahn Modewelt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7F4-4159-9CA6-5035B6D14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435400"/>
        <c:axId val="347437040"/>
      </c:barChart>
      <c:catAx>
        <c:axId val="34743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37040"/>
        <c:crosses val="autoZero"/>
        <c:auto val="1"/>
        <c:lblAlgn val="ctr"/>
        <c:lblOffset val="100"/>
        <c:noMultiLvlLbl val="0"/>
      </c:catAx>
      <c:valAx>
        <c:axId val="34743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3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1255-59EF-4E63-9799-A49927729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Peter Hahn Modewelt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6E774A-2E1B-4A3B-8C25-2FBCD3443A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0075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AF800-E044-4F6D-9609-D96BDFFCF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F07A8-A702-4A1F-B9D8-A1C2C1247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420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Peter Hahn Modewelt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Peter Hahn Modewelt</dc:title>
  <dc:creator>Frederik Peiniger</dc:creator>
  <cp:lastModifiedBy>Frederik Peiniger</cp:lastModifiedBy>
  <cp:revision>1</cp:revision>
  <dcterms:created xsi:type="dcterms:W3CDTF">2019-04-16T13:36:43Z</dcterms:created>
  <dcterms:modified xsi:type="dcterms:W3CDTF">2019-04-16T13:36:48Z</dcterms:modified>
</cp:coreProperties>
</file>