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B514-4138-878F-0CC782D1E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649400"/>
        <c:axId val="182131560"/>
      </c:lineChart>
      <c:catAx>
        <c:axId val="2856494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131560"/>
        <c:crosses val="autoZero"/>
        <c:auto val="1"/>
        <c:lblAlgn val="ctr"/>
        <c:lblOffset val="100"/>
        <c:noMultiLvlLbl val="0"/>
      </c:catAx>
      <c:valAx>
        <c:axId val="18213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649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83B0D-2B20-4D29-B8AE-CB809F27E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Peter Hahn Modewelt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86E801-B5A7-4F4F-AC2A-BF6E89F1B2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3864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7617C-5705-4AA6-B33B-07B76930C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8D544-A71D-4198-ADA7-A4A5D1ADF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226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Peter Hahn Modewelt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Peter Hahn Modewelt</dc:title>
  <dc:creator>Frederik Peiniger</dc:creator>
  <cp:lastModifiedBy>Frederik Peiniger</cp:lastModifiedBy>
  <cp:revision>1</cp:revision>
  <dcterms:created xsi:type="dcterms:W3CDTF">2019-04-16T13:36:27Z</dcterms:created>
  <dcterms:modified xsi:type="dcterms:W3CDTF">2019-04-16T13:36:32Z</dcterms:modified>
</cp:coreProperties>
</file>