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7A56-48E7-A3BB-D62B6BF0C1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970816"/>
        <c:axId val="295968520"/>
      </c:barChart>
      <c:catAx>
        <c:axId val="295970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68520"/>
        <c:crosses val="autoZero"/>
        <c:auto val="1"/>
        <c:lblAlgn val="ctr"/>
        <c:lblOffset val="100"/>
        <c:noMultiLvlLbl val="0"/>
      </c:catAx>
      <c:valAx>
        <c:axId val="295968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70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5F79E-DA17-43C7-AD67-5C7360B11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Peter Hahn Modewelt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0CFC44-8BDA-44FD-94E8-2A43934FCD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58853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534EF5-B325-49E0-8794-720DD4CE2C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6C6976-DC18-4229-BB1F-D38D8A4BE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1942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Peter Hahn Modewelt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Peter Hahn Modewelt</dc:title>
  <dc:creator>Frederik Peiniger</dc:creator>
  <cp:lastModifiedBy>Frederik Peiniger</cp:lastModifiedBy>
  <cp:revision>1</cp:revision>
  <dcterms:created xsi:type="dcterms:W3CDTF">2019-04-16T13:33:06Z</dcterms:created>
  <dcterms:modified xsi:type="dcterms:W3CDTF">2019-04-16T13:33:09Z</dcterms:modified>
</cp:coreProperties>
</file>