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Peter Hahn Modewelt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2-4014-A23C-37F5F6F2C8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1142864"/>
        <c:axId val="361144832"/>
      </c:radarChart>
      <c:catAx>
        <c:axId val="36114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44832"/>
        <c:crosses val="autoZero"/>
        <c:auto val="1"/>
        <c:lblAlgn val="ctr"/>
        <c:lblOffset val="100"/>
        <c:noMultiLvlLbl val="0"/>
      </c:catAx>
      <c:valAx>
        <c:axId val="36114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4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B35D0-27E5-4195-A732-1F17A32AD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Peter Hahn Modewelt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3FEEEF-680B-495C-8D54-BA87EBE8D5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7606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290A1-7ED3-4260-A447-97BE47274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812AE-D3B6-464C-9C8B-7AFA45D71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045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Peter Hahn Modewelt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Peter Hahn Modewelt</dc:title>
  <dc:creator>Frederik Peiniger</dc:creator>
  <cp:lastModifiedBy>Frederik Peiniger</cp:lastModifiedBy>
  <cp:revision>1</cp:revision>
  <dcterms:created xsi:type="dcterms:W3CDTF">2019-04-16T13:32:41Z</dcterms:created>
  <dcterms:modified xsi:type="dcterms:W3CDTF">2019-04-16T13:32:45Z</dcterms:modified>
</cp:coreProperties>
</file>